
<file path=[Content_Types].xml><?xml version="1.0" encoding="utf-8"?>
<Types xmlns="http://schemas.openxmlformats.org/package/2006/content-types">
  <Default Extension="png" ContentType="image/png"/>
  <Default Extension="rels" ContentType="application/vnd.openxmlformats-package.relationships+xml"/>
  <Default Extension="xml" ContentType="application/xml"/>
  <Default Extension="fntdata" ContentType="application/x-fontdata"/>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ppt/metadata" ContentType="application/binary"/>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trictFirstAndLastChars="0" embedTrueTypeFonts="1" saveSubsetFonts="1" autoCompressPictures="0">
  <p:sldMasterIdLst>
    <p:sldMasterId id="2147483648" r:id="rId1"/>
  </p:sldMasterIdLst>
  <p:notesMasterIdLst>
    <p:notesMasterId r:id="rId12"/>
  </p:notesMasterIdLst>
  <p:sldIdLst>
    <p:sldId id="256" r:id="rId2"/>
    <p:sldId id="257" r:id="rId3"/>
    <p:sldId id="258" r:id="rId4"/>
    <p:sldId id="259" r:id="rId5"/>
    <p:sldId id="260" r:id="rId6"/>
    <p:sldId id="261" r:id="rId7"/>
    <p:sldId id="262" r:id="rId8"/>
    <p:sldId id="263" r:id="rId9"/>
    <p:sldId id="264" r:id="rId10"/>
    <p:sldId id="265" r:id="rId11"/>
  </p:sldIdLst>
  <p:sldSz cx="12192000" cy="6858000"/>
  <p:notesSz cx="6858000" cy="9144000"/>
  <p:embeddedFontLst>
    <p:embeddedFont>
      <p:font typeface="Corbel" panose="020B0503020204020204" pitchFamily="34" charset="0"/>
      <p:regular r:id="rId13"/>
      <p:bold r:id="rId14"/>
      <p:italic r:id="rId15"/>
      <p:boldItalic r:id="rId16"/>
    </p:embeddedFont>
  </p:embeddedFontLst>
  <p:defaultTex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defaultTextStyle>
  <p:extLst>
    <p:ext uri="{EFAFB233-063F-42B5-8137-9DF3F51BA10A}">
      <p15:sldGuideLst xmlns:p15="http://schemas.microsoft.com/office/powerpoint/2012/main"/>
    </p:ext>
    <p:ext uri="GoogleSlidesCustomDataVersion2">
      <go:slidesCustomData xmlns="" xmlns:mc="http://schemas.openxmlformats.org/markup-compatibility/2006" xmlns:mv="urn:schemas-microsoft-com:mac:vml"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xmlns:go="http://customooxmlschemas.google.com/" r:id="rId20" roundtripDataSignature="AMtx7mhu9+3mB1UdWoNWrnm9gfQMkDU8Xw=="/>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EFC7F2BD-B5B2-4243-8439-CE57E54E321F}">
  <a:tblStyle styleId="{EFC7F2BD-B5B2-4243-8439-CE57E54E321F}" styleName="Table_0">
    <a:wholeTbl>
      <a:tcTxStyle b="off" i="off">
        <a:font>
          <a:latin typeface="Corbel"/>
          <a:ea typeface="Corbel"/>
          <a:cs typeface="Corbel"/>
        </a:font>
        <a:schemeClr val="dk1"/>
      </a:tcTxStyle>
      <a:tcStyle>
        <a:tcBdr>
          <a:left>
            <a:ln w="12700" cap="flat" cmpd="sng">
              <a:solidFill>
                <a:schemeClr val="lt1"/>
              </a:solidFill>
              <a:prstDash val="solid"/>
              <a:round/>
              <a:headEnd type="none" w="sm" len="sm"/>
              <a:tailEnd type="none" w="sm" len="sm"/>
            </a:ln>
          </a:left>
          <a:right>
            <a:ln w="12700" cap="flat" cmpd="sng">
              <a:solidFill>
                <a:schemeClr val="lt1"/>
              </a:solidFill>
              <a:prstDash val="solid"/>
              <a:round/>
              <a:headEnd type="none" w="sm" len="sm"/>
              <a:tailEnd type="none" w="sm" len="sm"/>
            </a:ln>
          </a:right>
          <a:top>
            <a:ln w="12700" cap="flat" cmpd="sng">
              <a:solidFill>
                <a:schemeClr val="lt1"/>
              </a:solidFill>
              <a:prstDash val="solid"/>
              <a:round/>
              <a:headEnd type="none" w="sm" len="sm"/>
              <a:tailEnd type="none" w="sm" len="sm"/>
            </a:ln>
          </a:top>
          <a:bottom>
            <a:ln w="12700" cap="flat" cmpd="sng">
              <a:solidFill>
                <a:schemeClr val="lt1"/>
              </a:solidFill>
              <a:prstDash val="solid"/>
              <a:round/>
              <a:headEnd type="none" w="sm" len="sm"/>
              <a:tailEnd type="none" w="sm" len="sm"/>
            </a:ln>
          </a:bottom>
          <a:insideH>
            <a:ln w="12700" cap="flat" cmpd="sng">
              <a:solidFill>
                <a:schemeClr val="lt1"/>
              </a:solidFill>
              <a:prstDash val="solid"/>
              <a:round/>
              <a:headEnd type="none" w="sm" len="sm"/>
              <a:tailEnd type="none" w="sm" len="sm"/>
            </a:ln>
          </a:insideH>
          <a:insideV>
            <a:ln w="12700" cap="flat" cmpd="sng">
              <a:solidFill>
                <a:schemeClr val="lt1"/>
              </a:solidFill>
              <a:prstDash val="solid"/>
              <a:round/>
              <a:headEnd type="none" w="sm" len="sm"/>
              <a:tailEnd type="none" w="sm" len="sm"/>
            </a:ln>
          </a:insideV>
        </a:tcBdr>
        <a:fill>
          <a:solidFill>
            <a:srgbClr val="E9EFE7"/>
          </a:solidFill>
        </a:fill>
      </a:tcStyle>
    </a:wholeTbl>
    <a:band1H>
      <a:tcTxStyle/>
      <a:tcStyle>
        <a:tcBdr/>
        <a:fill>
          <a:solidFill>
            <a:srgbClr val="CFDECC"/>
          </a:solidFill>
        </a:fill>
      </a:tcStyle>
    </a:band1H>
    <a:band2H>
      <a:tcTxStyle/>
      <a:tcStyle>
        <a:tcBdr/>
      </a:tcStyle>
    </a:band2H>
    <a:band1V>
      <a:tcTxStyle/>
      <a:tcStyle>
        <a:tcBdr/>
        <a:fill>
          <a:solidFill>
            <a:srgbClr val="CFDECC"/>
          </a:solidFill>
        </a:fill>
      </a:tcStyle>
    </a:band1V>
    <a:band2V>
      <a:tcTxStyle/>
      <a:tcStyle>
        <a:tcBdr/>
      </a:tcStyle>
    </a:band2V>
    <a:lastCol>
      <a:tcTxStyle b="on" i="off">
        <a:font>
          <a:latin typeface="Corbel"/>
          <a:ea typeface="Corbel"/>
          <a:cs typeface="Corbel"/>
        </a:font>
        <a:schemeClr val="lt1"/>
      </a:tcTxStyle>
      <a:tcStyle>
        <a:tcBdr/>
        <a:fill>
          <a:solidFill>
            <a:schemeClr val="accent1"/>
          </a:solidFill>
        </a:fill>
      </a:tcStyle>
    </a:lastCol>
    <a:firstCol>
      <a:tcTxStyle b="on" i="off">
        <a:font>
          <a:latin typeface="Corbel"/>
          <a:ea typeface="Corbel"/>
          <a:cs typeface="Corbel"/>
        </a:font>
        <a:schemeClr val="lt1"/>
      </a:tcTxStyle>
      <a:tcStyle>
        <a:tcBdr/>
        <a:fill>
          <a:solidFill>
            <a:schemeClr val="accent1"/>
          </a:solidFill>
        </a:fill>
      </a:tcStyle>
    </a:firstCol>
    <a:lastRow>
      <a:tcTxStyle b="on" i="off">
        <a:font>
          <a:latin typeface="Corbel"/>
          <a:ea typeface="Corbel"/>
          <a:cs typeface="Corbel"/>
        </a:font>
        <a:schemeClr val="lt1"/>
      </a:tcTxStyle>
      <a:tcStyle>
        <a:tcBdr>
          <a:top>
            <a:ln w="38100" cap="flat" cmpd="sng">
              <a:solidFill>
                <a:schemeClr val="lt1"/>
              </a:solidFill>
              <a:prstDash val="solid"/>
              <a:round/>
              <a:headEnd type="none" w="sm" len="sm"/>
              <a:tailEnd type="none" w="sm" len="sm"/>
            </a:ln>
          </a:top>
        </a:tcBdr>
        <a:fill>
          <a:solidFill>
            <a:schemeClr val="accent1"/>
          </a:solidFill>
        </a:fill>
      </a:tcStyle>
    </a:lastRow>
    <a:seCell>
      <a:tcTxStyle/>
      <a:tcStyle>
        <a:tcBdr/>
      </a:tcStyle>
    </a:seCell>
    <a:swCell>
      <a:tcTxStyle/>
      <a:tcStyle>
        <a:tcBdr/>
      </a:tcStyle>
    </a:swCell>
    <a:firstRow>
      <a:tcTxStyle b="on" i="off">
        <a:font>
          <a:latin typeface="Corbel"/>
          <a:ea typeface="Corbel"/>
          <a:cs typeface="Corbel"/>
        </a:font>
        <a:schemeClr val="lt1"/>
      </a:tcTxStyle>
      <a:tcStyle>
        <a:tcBdr>
          <a:bottom>
            <a:ln w="38100" cap="flat" cmpd="sng">
              <a:solidFill>
                <a:schemeClr val="lt1"/>
              </a:solidFill>
              <a:prstDash val="solid"/>
              <a:round/>
              <a:headEnd type="none" w="sm" len="sm"/>
              <a:tailEnd type="none" w="sm" len="sm"/>
            </a:ln>
          </a:bottom>
        </a:tcBdr>
        <a:fill>
          <a:solidFill>
            <a:schemeClr val="accent1"/>
          </a:solidFill>
        </a:fill>
      </a:tcStyle>
    </a:firstRow>
    <a:neCell>
      <a:tcTxStyle/>
      <a:tcStyle>
        <a:tcBdr/>
      </a:tcStyle>
    </a:neCell>
    <a:nwCell>
      <a:tcTxStyle/>
      <a:tcStyle>
        <a:tcBdr/>
      </a:tcStyle>
    </a:nwCell>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p:cViewPr>
        <p:scale>
          <a:sx n="100" d="100"/>
          <a:sy n="100" d="100"/>
        </p:scale>
        <p:origin x="58" y="-360"/>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font" Target="fonts/font1.fntdata"/><Relationship Id="rId3" Type="http://schemas.openxmlformats.org/officeDocument/2006/relationships/slide" Target="slides/slide2.xml"/><Relationship Id="rId21" Type="http://schemas.openxmlformats.org/officeDocument/2006/relationships/presProps" Target="presProps.xml"/><Relationship Id="rId7" Type="http://schemas.openxmlformats.org/officeDocument/2006/relationships/slide" Target="slides/slide6.xml"/><Relationship Id="rId12" Type="http://schemas.openxmlformats.org/officeDocument/2006/relationships/notesMaster" Target="notesMasters/notesMaster1.xml"/><Relationship Id="rId2" Type="http://schemas.openxmlformats.org/officeDocument/2006/relationships/slide" Target="slides/slide1.xml"/><Relationship Id="rId16" Type="http://schemas.openxmlformats.org/officeDocument/2006/relationships/font" Target="fonts/font4.fntdata"/><Relationship Id="rId20" Type="http://customschemas.google.com/relationships/presentationmetadata" Target="metadata"/><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font" Target="fonts/font3.fntdata"/><Relationship Id="rId23" Type="http://schemas.openxmlformats.org/officeDocument/2006/relationships/theme" Target="theme/theme1.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font" Target="fonts/font2.fntdata"/><Relationship Id="rId22" Type="http://schemas.openxmlformats.org/officeDocument/2006/relationships/viewProps" Target="view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Shape 2"/>
        <p:cNvGrpSpPr/>
        <p:nvPr/>
      </p:nvGrpSpPr>
      <p:grpSpPr>
        <a:xfrm>
          <a:off x="0" y="0"/>
          <a:ext cx="0" cy="0"/>
          <a:chOff x="0" y="0"/>
          <a:chExt cx="0" cy="0"/>
        </a:xfrm>
      </p:grpSpPr>
      <p:sp>
        <p:nvSpPr>
          <p:cNvPr id="3" name="Google Shape;3;n"/>
          <p:cNvSpPr>
            <a:spLocks noGrp="1" noRot="1" noChangeAspect="1"/>
          </p:cNvSpPr>
          <p:nvPr>
            <p:ph type="sldImg" idx="2"/>
          </p:nvPr>
        </p:nvSpPr>
        <p:spPr>
          <a:xfrm>
            <a:off x="1143225" y="685800"/>
            <a:ext cx="4572225"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4" name="Google Shape;4;n"/>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lvl1pPr marL="457200" lvl="0" indent="-298450">
              <a:spcBef>
                <a:spcPts val="0"/>
              </a:spcBef>
              <a:spcAft>
                <a:spcPts val="0"/>
              </a:spcAft>
              <a:buSzPts val="1100"/>
              <a:buChar char="●"/>
              <a:defRPr sz="1100"/>
            </a:lvl1pPr>
            <a:lvl2pPr marL="914400" lvl="1" indent="-298450">
              <a:spcBef>
                <a:spcPts val="0"/>
              </a:spcBef>
              <a:spcAft>
                <a:spcPts val="0"/>
              </a:spcAft>
              <a:buSzPts val="1100"/>
              <a:buChar char="○"/>
              <a:defRPr sz="1100"/>
            </a:lvl2pPr>
            <a:lvl3pPr marL="1371600" lvl="2" indent="-298450">
              <a:spcBef>
                <a:spcPts val="0"/>
              </a:spcBef>
              <a:spcAft>
                <a:spcPts val="0"/>
              </a:spcAft>
              <a:buSzPts val="1100"/>
              <a:buChar char="■"/>
              <a:defRPr sz="1100"/>
            </a:lvl3pPr>
            <a:lvl4pPr marL="1828800" lvl="3" indent="-298450">
              <a:spcBef>
                <a:spcPts val="0"/>
              </a:spcBef>
              <a:spcAft>
                <a:spcPts val="0"/>
              </a:spcAft>
              <a:buSzPts val="1100"/>
              <a:buChar char="●"/>
              <a:defRPr sz="1100"/>
            </a:lvl4pPr>
            <a:lvl5pPr marL="2286000" lvl="4" indent="-298450">
              <a:spcBef>
                <a:spcPts val="0"/>
              </a:spcBef>
              <a:spcAft>
                <a:spcPts val="0"/>
              </a:spcAft>
              <a:buSzPts val="1100"/>
              <a:buChar char="○"/>
              <a:defRPr sz="1100"/>
            </a:lvl5pPr>
            <a:lvl6pPr marL="2743200" lvl="5" indent="-298450">
              <a:spcBef>
                <a:spcPts val="0"/>
              </a:spcBef>
              <a:spcAft>
                <a:spcPts val="0"/>
              </a:spcAft>
              <a:buSzPts val="1100"/>
              <a:buChar char="■"/>
              <a:defRPr sz="1100"/>
            </a:lvl6pPr>
            <a:lvl7pPr marL="3200400" lvl="6" indent="-298450">
              <a:spcBef>
                <a:spcPts val="0"/>
              </a:spcBef>
              <a:spcAft>
                <a:spcPts val="0"/>
              </a:spcAft>
              <a:buSzPts val="1100"/>
              <a:buChar char="●"/>
              <a:defRPr sz="1100"/>
            </a:lvl7pPr>
            <a:lvl8pPr marL="3657600" lvl="7" indent="-298450">
              <a:spcBef>
                <a:spcPts val="0"/>
              </a:spcBef>
              <a:spcAft>
                <a:spcPts val="0"/>
              </a:spcAft>
              <a:buSzPts val="1100"/>
              <a:buChar char="○"/>
              <a:defRPr sz="1100"/>
            </a:lvl8pPr>
            <a:lvl9pPr marL="4114800" lvl="8" indent="-298450">
              <a:spcBef>
                <a:spcPts val="0"/>
              </a:spcBef>
              <a:spcAft>
                <a:spcPts val="0"/>
              </a:spcAft>
              <a:buSzPts val="1100"/>
              <a:buChar char="■"/>
              <a:defRPr sz="1100"/>
            </a:lvl9pPr>
          </a:lstStyle>
          <a:p>
            <a:endParaRPr/>
          </a:p>
        </p:txBody>
      </p:sp>
    </p:spTree>
  </p:cSld>
  <p:clrMap bg1="lt1" tx1="dk1" bg2="dk2" tx2="lt2" accent1="accent1" accent2="accent2" accent3="accent3" accent4="accent4" accent5="accent5" accent6="accent6" hlink="hlink" folHlink="folHlink"/>
  <p:notes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4"/>
        <p:cNvGrpSpPr/>
        <p:nvPr/>
      </p:nvGrpSpPr>
      <p:grpSpPr>
        <a:xfrm>
          <a:off x="0" y="0"/>
          <a:ext cx="0" cy="0"/>
          <a:chOff x="0" y="0"/>
          <a:chExt cx="0" cy="0"/>
        </a:xfrm>
      </p:grpSpPr>
      <p:sp>
        <p:nvSpPr>
          <p:cNvPr id="85" name="Google Shape;85;p1: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86" name="Google Shape;86;p1: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92"/>
        <p:cNvGrpSpPr/>
        <p:nvPr/>
      </p:nvGrpSpPr>
      <p:grpSpPr>
        <a:xfrm>
          <a:off x="0" y="0"/>
          <a:ext cx="0" cy="0"/>
          <a:chOff x="0" y="0"/>
          <a:chExt cx="0" cy="0"/>
        </a:xfrm>
      </p:grpSpPr>
      <p:sp>
        <p:nvSpPr>
          <p:cNvPr id="93" name="Google Shape;93;p2: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94" name="Google Shape;94;p2:notes"/>
          <p:cNvSpPr>
            <a:spLocks noGrp="1" noRot="1" noChangeAspect="1"/>
          </p:cNvSpPr>
          <p:nvPr>
            <p:ph type="sldImg" idx="2"/>
          </p:nvPr>
        </p:nvSpPr>
        <p:spPr>
          <a:xfrm>
            <a:off x="1143225" y="685800"/>
            <a:ext cx="4572225"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99"/>
        <p:cNvGrpSpPr/>
        <p:nvPr/>
      </p:nvGrpSpPr>
      <p:grpSpPr>
        <a:xfrm>
          <a:off x="0" y="0"/>
          <a:ext cx="0" cy="0"/>
          <a:chOff x="0" y="0"/>
          <a:chExt cx="0" cy="0"/>
        </a:xfrm>
      </p:grpSpPr>
      <p:sp>
        <p:nvSpPr>
          <p:cNvPr id="100" name="Google Shape;100;p3: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01" name="Google Shape;101;p3:notes"/>
          <p:cNvSpPr>
            <a:spLocks noGrp="1" noRot="1" noChangeAspect="1"/>
          </p:cNvSpPr>
          <p:nvPr>
            <p:ph type="sldImg" idx="2"/>
          </p:nvPr>
        </p:nvSpPr>
        <p:spPr>
          <a:xfrm>
            <a:off x="1143225" y="685800"/>
            <a:ext cx="4572225"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06"/>
        <p:cNvGrpSpPr/>
        <p:nvPr/>
      </p:nvGrpSpPr>
      <p:grpSpPr>
        <a:xfrm>
          <a:off x="0" y="0"/>
          <a:ext cx="0" cy="0"/>
          <a:chOff x="0" y="0"/>
          <a:chExt cx="0" cy="0"/>
        </a:xfrm>
      </p:grpSpPr>
      <p:sp>
        <p:nvSpPr>
          <p:cNvPr id="107" name="Google Shape;107;p4: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08" name="Google Shape;108;p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6"/>
        <p:cNvGrpSpPr/>
        <p:nvPr/>
      </p:nvGrpSpPr>
      <p:grpSpPr>
        <a:xfrm>
          <a:off x="0" y="0"/>
          <a:ext cx="0" cy="0"/>
          <a:chOff x="0" y="0"/>
          <a:chExt cx="0" cy="0"/>
        </a:xfrm>
      </p:grpSpPr>
      <p:sp>
        <p:nvSpPr>
          <p:cNvPr id="117" name="Google Shape;117;p5: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18" name="Google Shape;118;p5: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32"/>
        <p:cNvGrpSpPr/>
        <p:nvPr/>
      </p:nvGrpSpPr>
      <p:grpSpPr>
        <a:xfrm>
          <a:off x="0" y="0"/>
          <a:ext cx="0" cy="0"/>
          <a:chOff x="0" y="0"/>
          <a:chExt cx="0" cy="0"/>
        </a:xfrm>
      </p:grpSpPr>
      <p:sp>
        <p:nvSpPr>
          <p:cNvPr id="133" name="Google Shape;133;p6: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34" name="Google Shape;134;p6: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38"/>
        <p:cNvGrpSpPr/>
        <p:nvPr/>
      </p:nvGrpSpPr>
      <p:grpSpPr>
        <a:xfrm>
          <a:off x="0" y="0"/>
          <a:ext cx="0" cy="0"/>
          <a:chOff x="0" y="0"/>
          <a:chExt cx="0" cy="0"/>
        </a:xfrm>
      </p:grpSpPr>
      <p:sp>
        <p:nvSpPr>
          <p:cNvPr id="139" name="Google Shape;139;p7: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40" name="Google Shape;140;p7: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44"/>
        <p:cNvGrpSpPr/>
        <p:nvPr/>
      </p:nvGrpSpPr>
      <p:grpSpPr>
        <a:xfrm>
          <a:off x="0" y="0"/>
          <a:ext cx="0" cy="0"/>
          <a:chOff x="0" y="0"/>
          <a:chExt cx="0" cy="0"/>
        </a:xfrm>
      </p:grpSpPr>
      <p:sp>
        <p:nvSpPr>
          <p:cNvPr id="145" name="Google Shape;145;p8: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46" name="Google Shape;146;p8: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50"/>
        <p:cNvGrpSpPr/>
        <p:nvPr/>
      </p:nvGrpSpPr>
      <p:grpSpPr>
        <a:xfrm>
          <a:off x="0" y="0"/>
          <a:ext cx="0" cy="0"/>
          <a:chOff x="0" y="0"/>
          <a:chExt cx="0" cy="0"/>
        </a:xfrm>
      </p:grpSpPr>
      <p:sp>
        <p:nvSpPr>
          <p:cNvPr id="151" name="Google Shape;151;p9: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52" name="Google Shape;152;p9: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60"/>
        <p:cNvGrpSpPr/>
        <p:nvPr/>
      </p:nvGrpSpPr>
      <p:grpSpPr>
        <a:xfrm>
          <a:off x="0" y="0"/>
          <a:ext cx="0" cy="0"/>
          <a:chOff x="0" y="0"/>
          <a:chExt cx="0" cy="0"/>
        </a:xfrm>
      </p:grpSpPr>
      <p:sp>
        <p:nvSpPr>
          <p:cNvPr id="161" name="Google Shape;161;p10: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62" name="Google Shape;162;p10: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matchingName="Title Slide" type="title">
  <p:cSld name="TITLE">
    <p:spTree>
      <p:nvGrpSpPr>
        <p:cNvPr id="1" name="Shape 13"/>
        <p:cNvGrpSpPr/>
        <p:nvPr/>
      </p:nvGrpSpPr>
      <p:grpSpPr>
        <a:xfrm>
          <a:off x="0" y="0"/>
          <a:ext cx="0" cy="0"/>
          <a:chOff x="0" y="0"/>
          <a:chExt cx="0" cy="0"/>
        </a:xfrm>
      </p:grpSpPr>
      <p:sp>
        <p:nvSpPr>
          <p:cNvPr id="14" name="Google Shape;14;p12"/>
          <p:cNvSpPr/>
          <p:nvPr/>
        </p:nvSpPr>
        <p:spPr>
          <a:xfrm>
            <a:off x="0" y="761999"/>
            <a:ext cx="9141619" cy="5334001"/>
          </a:xfrm>
          <a:prstGeom prst="rect">
            <a:avLst/>
          </a:pr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5" name="Google Shape;15;p12"/>
          <p:cNvSpPr/>
          <p:nvPr/>
        </p:nvSpPr>
        <p:spPr>
          <a:xfrm>
            <a:off x="9270263" y="761999"/>
            <a:ext cx="2925318" cy="5334001"/>
          </a:xfrm>
          <a:prstGeom prst="rect">
            <a:avLst/>
          </a:prstGeom>
          <a:solidFill>
            <a:srgbClr val="C8C8C8">
              <a:alpha val="49803"/>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6" name="Google Shape;16;p12"/>
          <p:cNvSpPr txBox="1">
            <a:spLocks noGrp="1"/>
          </p:cNvSpPr>
          <p:nvPr>
            <p:ph type="ctrTitle"/>
          </p:nvPr>
        </p:nvSpPr>
        <p:spPr>
          <a:xfrm>
            <a:off x="1069848" y="1298448"/>
            <a:ext cx="7315200" cy="3255264"/>
          </a:xfrm>
          <a:prstGeom prst="rect">
            <a:avLst/>
          </a:prstGeom>
          <a:noFill/>
          <a:ln>
            <a:noFill/>
          </a:ln>
        </p:spPr>
        <p:txBody>
          <a:bodyPr spcFirstLastPara="1" wrap="square" lIns="91425" tIns="45700" rIns="91425" bIns="45700" anchor="b" anchorCtr="0">
            <a:normAutofit/>
          </a:bodyPr>
          <a:lstStyle>
            <a:lvl1pPr lvl="0" algn="l">
              <a:lnSpc>
                <a:spcPct val="90000"/>
              </a:lnSpc>
              <a:spcBef>
                <a:spcPts val="0"/>
              </a:spcBef>
              <a:spcAft>
                <a:spcPts val="0"/>
              </a:spcAft>
              <a:buClr>
                <a:srgbClr val="FFFFFF"/>
              </a:buClr>
              <a:buSzPts val="5900"/>
              <a:buFont typeface="Corbel"/>
              <a:buNone/>
              <a:defRPr sz="5900">
                <a:solidFill>
                  <a:srgbClr val="FFFFFF"/>
                </a:solidFill>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17" name="Google Shape;17;p12"/>
          <p:cNvSpPr txBox="1">
            <a:spLocks noGrp="1"/>
          </p:cNvSpPr>
          <p:nvPr>
            <p:ph type="subTitle" idx="1"/>
          </p:nvPr>
        </p:nvSpPr>
        <p:spPr>
          <a:xfrm>
            <a:off x="1100015" y="4670246"/>
            <a:ext cx="7315200" cy="914400"/>
          </a:xfrm>
          <a:prstGeom prst="rect">
            <a:avLst/>
          </a:prstGeom>
          <a:noFill/>
          <a:ln>
            <a:noFill/>
          </a:ln>
        </p:spPr>
        <p:txBody>
          <a:bodyPr spcFirstLastPara="1" wrap="square" lIns="91425" tIns="45700" rIns="91425" bIns="45700" anchor="t" anchorCtr="0">
            <a:normAutofit/>
          </a:bodyPr>
          <a:lstStyle>
            <a:lvl1pPr lvl="0" algn="l">
              <a:lnSpc>
                <a:spcPct val="90000"/>
              </a:lnSpc>
              <a:spcBef>
                <a:spcPts val="1200"/>
              </a:spcBef>
              <a:spcAft>
                <a:spcPts val="0"/>
              </a:spcAft>
              <a:buSzPts val="2200"/>
              <a:buNone/>
              <a:defRPr sz="2200" cap="none">
                <a:solidFill>
                  <a:srgbClr val="D9EFD2"/>
                </a:solidFill>
              </a:defRPr>
            </a:lvl1pPr>
            <a:lvl2pPr lvl="1" algn="ctr">
              <a:lnSpc>
                <a:spcPct val="90000"/>
              </a:lnSpc>
              <a:spcBef>
                <a:spcPts val="250"/>
              </a:spcBef>
              <a:spcAft>
                <a:spcPts val="0"/>
              </a:spcAft>
              <a:buSzPts val="2200"/>
              <a:buNone/>
              <a:defRPr sz="2200"/>
            </a:lvl2pPr>
            <a:lvl3pPr lvl="2" algn="ctr">
              <a:lnSpc>
                <a:spcPct val="90000"/>
              </a:lnSpc>
              <a:spcBef>
                <a:spcPts val="250"/>
              </a:spcBef>
              <a:spcAft>
                <a:spcPts val="0"/>
              </a:spcAft>
              <a:buSzPts val="2200"/>
              <a:buNone/>
              <a:defRPr sz="2200"/>
            </a:lvl3pPr>
            <a:lvl4pPr lvl="3" algn="ctr">
              <a:lnSpc>
                <a:spcPct val="90000"/>
              </a:lnSpc>
              <a:spcBef>
                <a:spcPts val="250"/>
              </a:spcBef>
              <a:spcAft>
                <a:spcPts val="0"/>
              </a:spcAft>
              <a:buSzPts val="2000"/>
              <a:buNone/>
              <a:defRPr sz="2000"/>
            </a:lvl4pPr>
            <a:lvl5pPr lvl="4" algn="ctr">
              <a:lnSpc>
                <a:spcPct val="90000"/>
              </a:lnSpc>
              <a:spcBef>
                <a:spcPts val="250"/>
              </a:spcBef>
              <a:spcAft>
                <a:spcPts val="0"/>
              </a:spcAft>
              <a:buSzPts val="2000"/>
              <a:buNone/>
              <a:defRPr sz="2000"/>
            </a:lvl5pPr>
            <a:lvl6pPr lvl="5" algn="ctr">
              <a:lnSpc>
                <a:spcPct val="90000"/>
              </a:lnSpc>
              <a:spcBef>
                <a:spcPts val="250"/>
              </a:spcBef>
              <a:spcAft>
                <a:spcPts val="0"/>
              </a:spcAft>
              <a:buSzPts val="2000"/>
              <a:buNone/>
              <a:defRPr sz="2000"/>
            </a:lvl6pPr>
            <a:lvl7pPr lvl="6" algn="ctr">
              <a:lnSpc>
                <a:spcPct val="90000"/>
              </a:lnSpc>
              <a:spcBef>
                <a:spcPts val="250"/>
              </a:spcBef>
              <a:spcAft>
                <a:spcPts val="0"/>
              </a:spcAft>
              <a:buSzPts val="2000"/>
              <a:buNone/>
              <a:defRPr sz="2000"/>
            </a:lvl7pPr>
            <a:lvl8pPr lvl="7" algn="ctr">
              <a:lnSpc>
                <a:spcPct val="90000"/>
              </a:lnSpc>
              <a:spcBef>
                <a:spcPts val="250"/>
              </a:spcBef>
              <a:spcAft>
                <a:spcPts val="0"/>
              </a:spcAft>
              <a:buSzPts val="2000"/>
              <a:buNone/>
              <a:defRPr sz="2000"/>
            </a:lvl8pPr>
            <a:lvl9pPr lvl="8" algn="ctr">
              <a:lnSpc>
                <a:spcPct val="90000"/>
              </a:lnSpc>
              <a:spcBef>
                <a:spcPts val="250"/>
              </a:spcBef>
              <a:spcAft>
                <a:spcPts val="250"/>
              </a:spcAft>
              <a:buSzPts val="2000"/>
              <a:buNone/>
              <a:defRPr sz="2000"/>
            </a:lvl9pPr>
          </a:lstStyle>
          <a:p>
            <a:endParaRPr/>
          </a:p>
        </p:txBody>
      </p:sp>
      <p:sp>
        <p:nvSpPr>
          <p:cNvPr id="18" name="Google Shape;18;p12"/>
          <p:cNvSpPr txBox="1">
            <a:spLocks noGrp="1"/>
          </p:cNvSpPr>
          <p:nvPr>
            <p:ph type="dt" idx="10"/>
          </p:nvPr>
        </p:nvSpPr>
        <p:spPr>
          <a:xfrm>
            <a:off x="262465"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19" name="Google Shape;19;p12"/>
          <p:cNvSpPr txBox="1">
            <a:spLocks noGrp="1"/>
          </p:cNvSpPr>
          <p:nvPr>
            <p:ph type="ftr" idx="11"/>
          </p:nvPr>
        </p:nvSpPr>
        <p:spPr>
          <a:xfrm>
            <a:off x="3869268" y="6356350"/>
            <a:ext cx="5911517"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20" name="Google Shape;20;p12"/>
          <p:cNvSpPr txBox="1">
            <a:spLocks noGrp="1"/>
          </p:cNvSpPr>
          <p:nvPr>
            <p:ph type="sldNum" idx="12"/>
          </p:nvPr>
        </p:nvSpPr>
        <p:spPr>
          <a:xfrm>
            <a:off x="10634135" y="6356350"/>
            <a:ext cx="1530927"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matchingName="Title and Content" type="obj">
  <p:cSld name="OBJECT">
    <p:spTree>
      <p:nvGrpSpPr>
        <p:cNvPr id="1" name="Shape 21"/>
        <p:cNvGrpSpPr/>
        <p:nvPr/>
      </p:nvGrpSpPr>
      <p:grpSpPr>
        <a:xfrm>
          <a:off x="0" y="0"/>
          <a:ext cx="0" cy="0"/>
          <a:chOff x="0" y="0"/>
          <a:chExt cx="0" cy="0"/>
        </a:xfrm>
      </p:grpSpPr>
      <p:sp>
        <p:nvSpPr>
          <p:cNvPr id="22" name="Google Shape;22;p13"/>
          <p:cNvSpPr txBox="1">
            <a:spLocks noGrp="1"/>
          </p:cNvSpPr>
          <p:nvPr>
            <p:ph type="title"/>
          </p:nvPr>
        </p:nvSpPr>
        <p:spPr>
          <a:xfrm>
            <a:off x="252919" y="1123837"/>
            <a:ext cx="2947482" cy="4601183"/>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rgbClr val="FFFFFF"/>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23" name="Google Shape;23;p13"/>
          <p:cNvSpPr txBox="1">
            <a:spLocks noGrp="1"/>
          </p:cNvSpPr>
          <p:nvPr>
            <p:ph type="body" idx="1"/>
          </p:nvPr>
        </p:nvSpPr>
        <p:spPr>
          <a:xfrm>
            <a:off x="3869268" y="864108"/>
            <a:ext cx="7315200" cy="5120640"/>
          </a:xfrm>
          <a:prstGeom prst="rect">
            <a:avLst/>
          </a:prstGeom>
          <a:noFill/>
          <a:ln>
            <a:noFill/>
          </a:ln>
        </p:spPr>
        <p:txBody>
          <a:bodyPr spcFirstLastPara="1" wrap="square" lIns="91425" tIns="45700" rIns="91425" bIns="45700" anchor="ctr" anchorCtr="0">
            <a:normAutofit/>
          </a:bodyPr>
          <a:lstStyle>
            <a:lvl1pPr marL="457200" lvl="0" indent="-342900" algn="l">
              <a:lnSpc>
                <a:spcPct val="90000"/>
              </a:lnSpc>
              <a:spcBef>
                <a:spcPts val="1200"/>
              </a:spcBef>
              <a:spcAft>
                <a:spcPts val="0"/>
              </a:spcAft>
              <a:buSzPts val="1800"/>
              <a:buChar char="●"/>
              <a:defRPr/>
            </a:lvl1pPr>
            <a:lvl2pPr marL="914400" lvl="1" indent="-342900" algn="l">
              <a:lnSpc>
                <a:spcPct val="90000"/>
              </a:lnSpc>
              <a:spcBef>
                <a:spcPts val="250"/>
              </a:spcBef>
              <a:spcAft>
                <a:spcPts val="0"/>
              </a:spcAft>
              <a:buSzPts val="1800"/>
              <a:buChar char="●"/>
              <a:defRPr/>
            </a:lvl2pPr>
            <a:lvl3pPr marL="1371600" lvl="2" indent="-342900" algn="l">
              <a:lnSpc>
                <a:spcPct val="90000"/>
              </a:lnSpc>
              <a:spcBef>
                <a:spcPts val="250"/>
              </a:spcBef>
              <a:spcAft>
                <a:spcPts val="0"/>
              </a:spcAft>
              <a:buSzPts val="1800"/>
              <a:buChar char="●"/>
              <a:defRPr/>
            </a:lvl3pPr>
            <a:lvl4pPr marL="1828800" lvl="3" indent="-342900" algn="l">
              <a:lnSpc>
                <a:spcPct val="90000"/>
              </a:lnSpc>
              <a:spcBef>
                <a:spcPts val="250"/>
              </a:spcBef>
              <a:spcAft>
                <a:spcPts val="0"/>
              </a:spcAft>
              <a:buSzPts val="1800"/>
              <a:buChar char="●"/>
              <a:defRPr/>
            </a:lvl4pPr>
            <a:lvl5pPr marL="2286000" lvl="4" indent="-342900" algn="l">
              <a:lnSpc>
                <a:spcPct val="90000"/>
              </a:lnSpc>
              <a:spcBef>
                <a:spcPts val="250"/>
              </a:spcBef>
              <a:spcAft>
                <a:spcPts val="0"/>
              </a:spcAft>
              <a:buSzPts val="1800"/>
              <a:buChar char="●"/>
              <a:defRPr/>
            </a:lvl5pPr>
            <a:lvl6pPr marL="2743200" lvl="5" indent="-342900" algn="l">
              <a:lnSpc>
                <a:spcPct val="90000"/>
              </a:lnSpc>
              <a:spcBef>
                <a:spcPts val="250"/>
              </a:spcBef>
              <a:spcAft>
                <a:spcPts val="0"/>
              </a:spcAft>
              <a:buSzPts val="1800"/>
              <a:buChar char="●"/>
              <a:defRPr/>
            </a:lvl6pPr>
            <a:lvl7pPr marL="3200400" lvl="6" indent="-342900" algn="l">
              <a:lnSpc>
                <a:spcPct val="90000"/>
              </a:lnSpc>
              <a:spcBef>
                <a:spcPts val="250"/>
              </a:spcBef>
              <a:spcAft>
                <a:spcPts val="0"/>
              </a:spcAft>
              <a:buSzPts val="1800"/>
              <a:buChar char="●"/>
              <a:defRPr/>
            </a:lvl7pPr>
            <a:lvl8pPr marL="3657600" lvl="7" indent="-342900" algn="l">
              <a:lnSpc>
                <a:spcPct val="90000"/>
              </a:lnSpc>
              <a:spcBef>
                <a:spcPts val="250"/>
              </a:spcBef>
              <a:spcAft>
                <a:spcPts val="0"/>
              </a:spcAft>
              <a:buSzPts val="1800"/>
              <a:buChar char="●"/>
              <a:defRPr/>
            </a:lvl8pPr>
            <a:lvl9pPr marL="4114800" lvl="8" indent="-342900" algn="l">
              <a:lnSpc>
                <a:spcPct val="90000"/>
              </a:lnSpc>
              <a:spcBef>
                <a:spcPts val="250"/>
              </a:spcBef>
              <a:spcAft>
                <a:spcPts val="250"/>
              </a:spcAft>
              <a:buSzPts val="1800"/>
              <a:buChar char="●"/>
              <a:defRPr/>
            </a:lvl9pPr>
          </a:lstStyle>
          <a:p>
            <a:endParaRPr/>
          </a:p>
        </p:txBody>
      </p:sp>
      <p:sp>
        <p:nvSpPr>
          <p:cNvPr id="24" name="Google Shape;24;p13"/>
          <p:cNvSpPr txBox="1">
            <a:spLocks noGrp="1"/>
          </p:cNvSpPr>
          <p:nvPr>
            <p:ph type="dt" idx="10"/>
          </p:nvPr>
        </p:nvSpPr>
        <p:spPr>
          <a:xfrm>
            <a:off x="262465"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25" name="Google Shape;25;p13"/>
          <p:cNvSpPr txBox="1">
            <a:spLocks noGrp="1"/>
          </p:cNvSpPr>
          <p:nvPr>
            <p:ph type="ftr" idx="11"/>
          </p:nvPr>
        </p:nvSpPr>
        <p:spPr>
          <a:xfrm>
            <a:off x="3869268" y="6356350"/>
            <a:ext cx="5911517"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26" name="Google Shape;26;p13"/>
          <p:cNvSpPr txBox="1">
            <a:spLocks noGrp="1"/>
          </p:cNvSpPr>
          <p:nvPr>
            <p:ph type="sldNum" idx="12"/>
          </p:nvPr>
        </p:nvSpPr>
        <p:spPr>
          <a:xfrm>
            <a:off x="10634135" y="6356350"/>
            <a:ext cx="1530927"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matchingName="Section Header" type="secHead">
  <p:cSld name="SECTION_HEADER">
    <p:spTree>
      <p:nvGrpSpPr>
        <p:cNvPr id="1" name="Shape 27"/>
        <p:cNvGrpSpPr/>
        <p:nvPr/>
      </p:nvGrpSpPr>
      <p:grpSpPr>
        <a:xfrm>
          <a:off x="0" y="0"/>
          <a:ext cx="0" cy="0"/>
          <a:chOff x="0" y="0"/>
          <a:chExt cx="0" cy="0"/>
        </a:xfrm>
      </p:grpSpPr>
      <p:sp>
        <p:nvSpPr>
          <p:cNvPr id="28" name="Google Shape;28;p14"/>
          <p:cNvSpPr txBox="1">
            <a:spLocks noGrp="1"/>
          </p:cNvSpPr>
          <p:nvPr>
            <p:ph type="title"/>
          </p:nvPr>
        </p:nvSpPr>
        <p:spPr>
          <a:xfrm>
            <a:off x="3867912" y="1298448"/>
            <a:ext cx="7315200" cy="3255264"/>
          </a:xfrm>
          <a:prstGeom prst="rect">
            <a:avLst/>
          </a:prstGeom>
          <a:noFill/>
          <a:ln>
            <a:noFill/>
          </a:ln>
        </p:spPr>
        <p:txBody>
          <a:bodyPr spcFirstLastPara="1" wrap="square" lIns="91425" tIns="45700" rIns="91425" bIns="45700" anchor="b" anchorCtr="0">
            <a:normAutofit/>
          </a:bodyPr>
          <a:lstStyle>
            <a:lvl1pPr lvl="0" algn="l">
              <a:lnSpc>
                <a:spcPct val="90000"/>
              </a:lnSpc>
              <a:spcBef>
                <a:spcPts val="0"/>
              </a:spcBef>
              <a:spcAft>
                <a:spcPts val="0"/>
              </a:spcAft>
              <a:buClr>
                <a:srgbClr val="595959"/>
              </a:buClr>
              <a:buSzPts val="5900"/>
              <a:buFont typeface="Corbel"/>
              <a:buNone/>
              <a:defRPr sz="5900" b="0">
                <a:solidFill>
                  <a:srgbClr val="595959"/>
                </a:solidFill>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29" name="Google Shape;29;p14"/>
          <p:cNvSpPr txBox="1">
            <a:spLocks noGrp="1"/>
          </p:cNvSpPr>
          <p:nvPr>
            <p:ph type="body" idx="1"/>
          </p:nvPr>
        </p:nvSpPr>
        <p:spPr>
          <a:xfrm>
            <a:off x="3886200" y="4672584"/>
            <a:ext cx="7315200" cy="914400"/>
          </a:xfrm>
          <a:prstGeom prst="rect">
            <a:avLst/>
          </a:prstGeom>
          <a:noFill/>
          <a:ln>
            <a:noFill/>
          </a:ln>
        </p:spPr>
        <p:txBody>
          <a:bodyPr spcFirstLastPara="1" wrap="square" lIns="91425" tIns="45700" rIns="91425" bIns="45700" anchor="t" anchorCtr="0">
            <a:normAutofit/>
          </a:bodyPr>
          <a:lstStyle>
            <a:lvl1pPr marL="457200" lvl="0" indent="-228600" algn="l">
              <a:lnSpc>
                <a:spcPct val="90000"/>
              </a:lnSpc>
              <a:spcBef>
                <a:spcPts val="1200"/>
              </a:spcBef>
              <a:spcAft>
                <a:spcPts val="0"/>
              </a:spcAft>
              <a:buSzPts val="2200"/>
              <a:buNone/>
              <a:defRPr sz="2200" cap="none">
                <a:solidFill>
                  <a:srgbClr val="595959"/>
                </a:solidFill>
              </a:defRPr>
            </a:lvl1pPr>
            <a:lvl2pPr marL="914400" lvl="1" indent="-228600" algn="l">
              <a:lnSpc>
                <a:spcPct val="90000"/>
              </a:lnSpc>
              <a:spcBef>
                <a:spcPts val="250"/>
              </a:spcBef>
              <a:spcAft>
                <a:spcPts val="0"/>
              </a:spcAft>
              <a:buSzPts val="1800"/>
              <a:buNone/>
              <a:defRPr sz="1800">
                <a:solidFill>
                  <a:srgbClr val="888888"/>
                </a:solidFill>
              </a:defRPr>
            </a:lvl2pPr>
            <a:lvl3pPr marL="1371600" lvl="2" indent="-228600" algn="l">
              <a:lnSpc>
                <a:spcPct val="90000"/>
              </a:lnSpc>
              <a:spcBef>
                <a:spcPts val="250"/>
              </a:spcBef>
              <a:spcAft>
                <a:spcPts val="0"/>
              </a:spcAft>
              <a:buSzPts val="1600"/>
              <a:buNone/>
              <a:defRPr sz="1600">
                <a:solidFill>
                  <a:srgbClr val="888888"/>
                </a:solidFill>
              </a:defRPr>
            </a:lvl3pPr>
            <a:lvl4pPr marL="1828800" lvl="3" indent="-228600" algn="l">
              <a:lnSpc>
                <a:spcPct val="90000"/>
              </a:lnSpc>
              <a:spcBef>
                <a:spcPts val="250"/>
              </a:spcBef>
              <a:spcAft>
                <a:spcPts val="0"/>
              </a:spcAft>
              <a:buSzPts val="1400"/>
              <a:buNone/>
              <a:defRPr sz="1400">
                <a:solidFill>
                  <a:srgbClr val="888888"/>
                </a:solidFill>
              </a:defRPr>
            </a:lvl4pPr>
            <a:lvl5pPr marL="2286000" lvl="4" indent="-228600" algn="l">
              <a:lnSpc>
                <a:spcPct val="90000"/>
              </a:lnSpc>
              <a:spcBef>
                <a:spcPts val="250"/>
              </a:spcBef>
              <a:spcAft>
                <a:spcPts val="0"/>
              </a:spcAft>
              <a:buSzPts val="1400"/>
              <a:buNone/>
              <a:defRPr sz="1400">
                <a:solidFill>
                  <a:srgbClr val="888888"/>
                </a:solidFill>
              </a:defRPr>
            </a:lvl5pPr>
            <a:lvl6pPr marL="2743200" lvl="5" indent="-228600" algn="l">
              <a:lnSpc>
                <a:spcPct val="90000"/>
              </a:lnSpc>
              <a:spcBef>
                <a:spcPts val="250"/>
              </a:spcBef>
              <a:spcAft>
                <a:spcPts val="0"/>
              </a:spcAft>
              <a:buSzPts val="1400"/>
              <a:buNone/>
              <a:defRPr sz="1400">
                <a:solidFill>
                  <a:srgbClr val="888888"/>
                </a:solidFill>
              </a:defRPr>
            </a:lvl6pPr>
            <a:lvl7pPr marL="3200400" lvl="6" indent="-228600" algn="l">
              <a:lnSpc>
                <a:spcPct val="90000"/>
              </a:lnSpc>
              <a:spcBef>
                <a:spcPts val="250"/>
              </a:spcBef>
              <a:spcAft>
                <a:spcPts val="0"/>
              </a:spcAft>
              <a:buSzPts val="1400"/>
              <a:buNone/>
              <a:defRPr sz="1400">
                <a:solidFill>
                  <a:srgbClr val="888888"/>
                </a:solidFill>
              </a:defRPr>
            </a:lvl7pPr>
            <a:lvl8pPr marL="3657600" lvl="7" indent="-228600" algn="l">
              <a:lnSpc>
                <a:spcPct val="90000"/>
              </a:lnSpc>
              <a:spcBef>
                <a:spcPts val="250"/>
              </a:spcBef>
              <a:spcAft>
                <a:spcPts val="0"/>
              </a:spcAft>
              <a:buSzPts val="1400"/>
              <a:buNone/>
              <a:defRPr sz="1400">
                <a:solidFill>
                  <a:srgbClr val="888888"/>
                </a:solidFill>
              </a:defRPr>
            </a:lvl8pPr>
            <a:lvl9pPr marL="4114800" lvl="8" indent="-228600" algn="l">
              <a:lnSpc>
                <a:spcPct val="90000"/>
              </a:lnSpc>
              <a:spcBef>
                <a:spcPts val="250"/>
              </a:spcBef>
              <a:spcAft>
                <a:spcPts val="250"/>
              </a:spcAft>
              <a:buSzPts val="1400"/>
              <a:buNone/>
              <a:defRPr sz="1400">
                <a:solidFill>
                  <a:srgbClr val="888888"/>
                </a:solidFill>
              </a:defRPr>
            </a:lvl9pPr>
          </a:lstStyle>
          <a:p>
            <a:endParaRPr/>
          </a:p>
        </p:txBody>
      </p:sp>
      <p:sp>
        <p:nvSpPr>
          <p:cNvPr id="30" name="Google Shape;30;p14"/>
          <p:cNvSpPr txBox="1">
            <a:spLocks noGrp="1"/>
          </p:cNvSpPr>
          <p:nvPr>
            <p:ph type="dt" idx="10"/>
          </p:nvPr>
        </p:nvSpPr>
        <p:spPr>
          <a:xfrm>
            <a:off x="262465"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31" name="Google Shape;31;p14"/>
          <p:cNvSpPr txBox="1">
            <a:spLocks noGrp="1"/>
          </p:cNvSpPr>
          <p:nvPr>
            <p:ph type="ftr" idx="11"/>
          </p:nvPr>
        </p:nvSpPr>
        <p:spPr>
          <a:xfrm>
            <a:off x="3869268" y="6356350"/>
            <a:ext cx="5911517"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32" name="Google Shape;32;p14"/>
          <p:cNvSpPr txBox="1">
            <a:spLocks noGrp="1"/>
          </p:cNvSpPr>
          <p:nvPr>
            <p:ph type="sldNum" idx="12"/>
          </p:nvPr>
        </p:nvSpPr>
        <p:spPr>
          <a:xfrm>
            <a:off x="10634135" y="6356350"/>
            <a:ext cx="1530927"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matchingName="Two Content" type="twoObj">
  <p:cSld name="TWO_OBJECTS">
    <p:spTree>
      <p:nvGrpSpPr>
        <p:cNvPr id="1" name="Shape 33"/>
        <p:cNvGrpSpPr/>
        <p:nvPr/>
      </p:nvGrpSpPr>
      <p:grpSpPr>
        <a:xfrm>
          <a:off x="0" y="0"/>
          <a:ext cx="0" cy="0"/>
          <a:chOff x="0" y="0"/>
          <a:chExt cx="0" cy="0"/>
        </a:xfrm>
      </p:grpSpPr>
      <p:sp>
        <p:nvSpPr>
          <p:cNvPr id="34" name="Google Shape;34;p15"/>
          <p:cNvSpPr txBox="1">
            <a:spLocks noGrp="1"/>
          </p:cNvSpPr>
          <p:nvPr>
            <p:ph type="title"/>
          </p:nvPr>
        </p:nvSpPr>
        <p:spPr>
          <a:xfrm>
            <a:off x="252919" y="1123837"/>
            <a:ext cx="2947482" cy="4601183"/>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rgbClr val="FFFFFF"/>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35" name="Google Shape;35;p15"/>
          <p:cNvSpPr txBox="1">
            <a:spLocks noGrp="1"/>
          </p:cNvSpPr>
          <p:nvPr>
            <p:ph type="body" idx="1"/>
          </p:nvPr>
        </p:nvSpPr>
        <p:spPr>
          <a:xfrm>
            <a:off x="3867912" y="868680"/>
            <a:ext cx="3474720" cy="5120640"/>
          </a:xfrm>
          <a:prstGeom prst="rect">
            <a:avLst/>
          </a:prstGeom>
          <a:noFill/>
          <a:ln>
            <a:noFill/>
          </a:ln>
        </p:spPr>
        <p:txBody>
          <a:bodyPr spcFirstLastPara="1" wrap="square" lIns="91425" tIns="45700" rIns="91425" bIns="45700" anchor="ctr" anchorCtr="0">
            <a:normAutofit/>
          </a:bodyPr>
          <a:lstStyle>
            <a:lvl1pPr marL="457200" lvl="0" indent="-355600" algn="l">
              <a:lnSpc>
                <a:spcPct val="90000"/>
              </a:lnSpc>
              <a:spcBef>
                <a:spcPts val="1200"/>
              </a:spcBef>
              <a:spcAft>
                <a:spcPts val="0"/>
              </a:spcAft>
              <a:buSzPts val="2000"/>
              <a:buChar char="●"/>
              <a:defRPr sz="2000"/>
            </a:lvl1pPr>
            <a:lvl2pPr marL="914400" lvl="1" indent="-342900" algn="l">
              <a:lnSpc>
                <a:spcPct val="90000"/>
              </a:lnSpc>
              <a:spcBef>
                <a:spcPts val="250"/>
              </a:spcBef>
              <a:spcAft>
                <a:spcPts val="0"/>
              </a:spcAft>
              <a:buSzPts val="1800"/>
              <a:buChar char="●"/>
              <a:defRPr sz="1800"/>
            </a:lvl2pPr>
            <a:lvl3pPr marL="1371600" lvl="2" indent="-330200" algn="l">
              <a:lnSpc>
                <a:spcPct val="90000"/>
              </a:lnSpc>
              <a:spcBef>
                <a:spcPts val="250"/>
              </a:spcBef>
              <a:spcAft>
                <a:spcPts val="0"/>
              </a:spcAft>
              <a:buSzPts val="1600"/>
              <a:buChar char="●"/>
              <a:defRPr sz="1600"/>
            </a:lvl3pPr>
            <a:lvl4pPr marL="1828800" lvl="3" indent="-317500" algn="l">
              <a:lnSpc>
                <a:spcPct val="90000"/>
              </a:lnSpc>
              <a:spcBef>
                <a:spcPts val="250"/>
              </a:spcBef>
              <a:spcAft>
                <a:spcPts val="0"/>
              </a:spcAft>
              <a:buSzPts val="1400"/>
              <a:buChar char="●"/>
              <a:defRPr sz="1400"/>
            </a:lvl4pPr>
            <a:lvl5pPr marL="2286000" lvl="4" indent="-317500" algn="l">
              <a:lnSpc>
                <a:spcPct val="90000"/>
              </a:lnSpc>
              <a:spcBef>
                <a:spcPts val="250"/>
              </a:spcBef>
              <a:spcAft>
                <a:spcPts val="0"/>
              </a:spcAft>
              <a:buSzPts val="1400"/>
              <a:buChar char="●"/>
              <a:defRPr sz="1400"/>
            </a:lvl5pPr>
            <a:lvl6pPr marL="2743200" lvl="5" indent="-317500" algn="l">
              <a:lnSpc>
                <a:spcPct val="90000"/>
              </a:lnSpc>
              <a:spcBef>
                <a:spcPts val="250"/>
              </a:spcBef>
              <a:spcAft>
                <a:spcPts val="0"/>
              </a:spcAft>
              <a:buSzPts val="1400"/>
              <a:buChar char="●"/>
              <a:defRPr sz="1400"/>
            </a:lvl6pPr>
            <a:lvl7pPr marL="3200400" lvl="6" indent="-317500" algn="l">
              <a:lnSpc>
                <a:spcPct val="90000"/>
              </a:lnSpc>
              <a:spcBef>
                <a:spcPts val="250"/>
              </a:spcBef>
              <a:spcAft>
                <a:spcPts val="0"/>
              </a:spcAft>
              <a:buSzPts val="1400"/>
              <a:buChar char="●"/>
              <a:defRPr sz="1400"/>
            </a:lvl7pPr>
            <a:lvl8pPr marL="3657600" lvl="7" indent="-317500" algn="l">
              <a:lnSpc>
                <a:spcPct val="90000"/>
              </a:lnSpc>
              <a:spcBef>
                <a:spcPts val="250"/>
              </a:spcBef>
              <a:spcAft>
                <a:spcPts val="0"/>
              </a:spcAft>
              <a:buSzPts val="1400"/>
              <a:buChar char="●"/>
              <a:defRPr sz="1400"/>
            </a:lvl8pPr>
            <a:lvl9pPr marL="4114800" lvl="8" indent="-317500" algn="l">
              <a:lnSpc>
                <a:spcPct val="90000"/>
              </a:lnSpc>
              <a:spcBef>
                <a:spcPts val="250"/>
              </a:spcBef>
              <a:spcAft>
                <a:spcPts val="250"/>
              </a:spcAft>
              <a:buSzPts val="1400"/>
              <a:buChar char="●"/>
              <a:defRPr sz="1400"/>
            </a:lvl9pPr>
          </a:lstStyle>
          <a:p>
            <a:endParaRPr/>
          </a:p>
        </p:txBody>
      </p:sp>
      <p:sp>
        <p:nvSpPr>
          <p:cNvPr id="36" name="Google Shape;36;p15"/>
          <p:cNvSpPr txBox="1">
            <a:spLocks noGrp="1"/>
          </p:cNvSpPr>
          <p:nvPr>
            <p:ph type="body" idx="2"/>
          </p:nvPr>
        </p:nvSpPr>
        <p:spPr>
          <a:xfrm>
            <a:off x="7818120" y="868680"/>
            <a:ext cx="3474720" cy="5120640"/>
          </a:xfrm>
          <a:prstGeom prst="rect">
            <a:avLst/>
          </a:prstGeom>
          <a:noFill/>
          <a:ln>
            <a:noFill/>
          </a:ln>
        </p:spPr>
        <p:txBody>
          <a:bodyPr spcFirstLastPara="1" wrap="square" lIns="91425" tIns="45700" rIns="91425" bIns="45700" anchor="ctr" anchorCtr="0">
            <a:normAutofit/>
          </a:bodyPr>
          <a:lstStyle>
            <a:lvl1pPr marL="457200" lvl="0" indent="-355600" algn="l">
              <a:lnSpc>
                <a:spcPct val="90000"/>
              </a:lnSpc>
              <a:spcBef>
                <a:spcPts val="1200"/>
              </a:spcBef>
              <a:spcAft>
                <a:spcPts val="0"/>
              </a:spcAft>
              <a:buSzPts val="2000"/>
              <a:buChar char="●"/>
              <a:defRPr sz="2000"/>
            </a:lvl1pPr>
            <a:lvl2pPr marL="914400" lvl="1" indent="-342900" algn="l">
              <a:lnSpc>
                <a:spcPct val="90000"/>
              </a:lnSpc>
              <a:spcBef>
                <a:spcPts val="250"/>
              </a:spcBef>
              <a:spcAft>
                <a:spcPts val="0"/>
              </a:spcAft>
              <a:buSzPts val="1800"/>
              <a:buChar char="●"/>
              <a:defRPr sz="1800"/>
            </a:lvl2pPr>
            <a:lvl3pPr marL="1371600" lvl="2" indent="-330200" algn="l">
              <a:lnSpc>
                <a:spcPct val="90000"/>
              </a:lnSpc>
              <a:spcBef>
                <a:spcPts val="250"/>
              </a:spcBef>
              <a:spcAft>
                <a:spcPts val="0"/>
              </a:spcAft>
              <a:buSzPts val="1600"/>
              <a:buChar char="●"/>
              <a:defRPr sz="1600"/>
            </a:lvl3pPr>
            <a:lvl4pPr marL="1828800" lvl="3" indent="-317500" algn="l">
              <a:lnSpc>
                <a:spcPct val="90000"/>
              </a:lnSpc>
              <a:spcBef>
                <a:spcPts val="250"/>
              </a:spcBef>
              <a:spcAft>
                <a:spcPts val="0"/>
              </a:spcAft>
              <a:buSzPts val="1400"/>
              <a:buChar char="●"/>
              <a:defRPr sz="1400"/>
            </a:lvl4pPr>
            <a:lvl5pPr marL="2286000" lvl="4" indent="-317500" algn="l">
              <a:lnSpc>
                <a:spcPct val="90000"/>
              </a:lnSpc>
              <a:spcBef>
                <a:spcPts val="250"/>
              </a:spcBef>
              <a:spcAft>
                <a:spcPts val="0"/>
              </a:spcAft>
              <a:buSzPts val="1400"/>
              <a:buChar char="●"/>
              <a:defRPr sz="1400"/>
            </a:lvl5pPr>
            <a:lvl6pPr marL="2743200" lvl="5" indent="-317500" algn="l">
              <a:lnSpc>
                <a:spcPct val="90000"/>
              </a:lnSpc>
              <a:spcBef>
                <a:spcPts val="250"/>
              </a:spcBef>
              <a:spcAft>
                <a:spcPts val="0"/>
              </a:spcAft>
              <a:buSzPts val="1400"/>
              <a:buChar char="●"/>
              <a:defRPr sz="1400"/>
            </a:lvl6pPr>
            <a:lvl7pPr marL="3200400" lvl="6" indent="-317500" algn="l">
              <a:lnSpc>
                <a:spcPct val="90000"/>
              </a:lnSpc>
              <a:spcBef>
                <a:spcPts val="250"/>
              </a:spcBef>
              <a:spcAft>
                <a:spcPts val="0"/>
              </a:spcAft>
              <a:buSzPts val="1400"/>
              <a:buChar char="●"/>
              <a:defRPr sz="1400"/>
            </a:lvl7pPr>
            <a:lvl8pPr marL="3657600" lvl="7" indent="-317500" algn="l">
              <a:lnSpc>
                <a:spcPct val="90000"/>
              </a:lnSpc>
              <a:spcBef>
                <a:spcPts val="250"/>
              </a:spcBef>
              <a:spcAft>
                <a:spcPts val="0"/>
              </a:spcAft>
              <a:buSzPts val="1400"/>
              <a:buChar char="●"/>
              <a:defRPr sz="1400"/>
            </a:lvl8pPr>
            <a:lvl9pPr marL="4114800" lvl="8" indent="-317500" algn="l">
              <a:lnSpc>
                <a:spcPct val="90000"/>
              </a:lnSpc>
              <a:spcBef>
                <a:spcPts val="250"/>
              </a:spcBef>
              <a:spcAft>
                <a:spcPts val="250"/>
              </a:spcAft>
              <a:buSzPts val="1400"/>
              <a:buChar char="●"/>
              <a:defRPr sz="1400"/>
            </a:lvl9pPr>
          </a:lstStyle>
          <a:p>
            <a:endParaRPr/>
          </a:p>
        </p:txBody>
      </p:sp>
      <p:sp>
        <p:nvSpPr>
          <p:cNvPr id="37" name="Google Shape;37;p15"/>
          <p:cNvSpPr txBox="1">
            <a:spLocks noGrp="1"/>
          </p:cNvSpPr>
          <p:nvPr>
            <p:ph type="dt" idx="10"/>
          </p:nvPr>
        </p:nvSpPr>
        <p:spPr>
          <a:xfrm>
            <a:off x="262465"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38" name="Google Shape;38;p15"/>
          <p:cNvSpPr txBox="1">
            <a:spLocks noGrp="1"/>
          </p:cNvSpPr>
          <p:nvPr>
            <p:ph type="ftr" idx="11"/>
          </p:nvPr>
        </p:nvSpPr>
        <p:spPr>
          <a:xfrm>
            <a:off x="3869268" y="6356350"/>
            <a:ext cx="5911517"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39" name="Google Shape;39;p15"/>
          <p:cNvSpPr txBox="1">
            <a:spLocks noGrp="1"/>
          </p:cNvSpPr>
          <p:nvPr>
            <p:ph type="sldNum" idx="12"/>
          </p:nvPr>
        </p:nvSpPr>
        <p:spPr>
          <a:xfrm>
            <a:off x="10634135" y="6356350"/>
            <a:ext cx="1530927"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matchingName="Comparison" type="twoTxTwoObj">
  <p:cSld name="TWO_OBJECTS_WITH_TEXT">
    <p:spTree>
      <p:nvGrpSpPr>
        <p:cNvPr id="1" name="Shape 40"/>
        <p:cNvGrpSpPr/>
        <p:nvPr/>
      </p:nvGrpSpPr>
      <p:grpSpPr>
        <a:xfrm>
          <a:off x="0" y="0"/>
          <a:ext cx="0" cy="0"/>
          <a:chOff x="0" y="0"/>
          <a:chExt cx="0" cy="0"/>
        </a:xfrm>
      </p:grpSpPr>
      <p:sp>
        <p:nvSpPr>
          <p:cNvPr id="41" name="Google Shape;41;p16"/>
          <p:cNvSpPr txBox="1">
            <a:spLocks noGrp="1"/>
          </p:cNvSpPr>
          <p:nvPr>
            <p:ph type="title"/>
          </p:nvPr>
        </p:nvSpPr>
        <p:spPr>
          <a:xfrm>
            <a:off x="252919" y="1123837"/>
            <a:ext cx="2947482" cy="4601183"/>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rgbClr val="FFFFFF"/>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42" name="Google Shape;42;p16"/>
          <p:cNvSpPr txBox="1">
            <a:spLocks noGrp="1"/>
          </p:cNvSpPr>
          <p:nvPr>
            <p:ph type="body" idx="1"/>
          </p:nvPr>
        </p:nvSpPr>
        <p:spPr>
          <a:xfrm>
            <a:off x="3867912" y="1023586"/>
            <a:ext cx="3474720" cy="807720"/>
          </a:xfrm>
          <a:prstGeom prst="rect">
            <a:avLst/>
          </a:prstGeom>
          <a:noFill/>
          <a:ln>
            <a:noFill/>
          </a:ln>
        </p:spPr>
        <p:txBody>
          <a:bodyPr spcFirstLastPara="1" wrap="square" lIns="91425" tIns="45700" rIns="91425" bIns="45700" anchor="b" anchorCtr="0">
            <a:normAutofit/>
          </a:bodyPr>
          <a:lstStyle>
            <a:lvl1pPr marL="457200" lvl="0" indent="-228600" algn="l">
              <a:lnSpc>
                <a:spcPct val="90000"/>
              </a:lnSpc>
              <a:spcBef>
                <a:spcPts val="0"/>
              </a:spcBef>
              <a:spcAft>
                <a:spcPts val="0"/>
              </a:spcAft>
              <a:buSzPts val="2000"/>
              <a:buNone/>
              <a:defRPr sz="2000" b="1">
                <a:solidFill>
                  <a:srgbClr val="595959"/>
                </a:solidFill>
              </a:defRPr>
            </a:lvl1pPr>
            <a:lvl2pPr marL="914400" lvl="1" indent="-228600" algn="l">
              <a:lnSpc>
                <a:spcPct val="90000"/>
              </a:lnSpc>
              <a:spcBef>
                <a:spcPts val="250"/>
              </a:spcBef>
              <a:spcAft>
                <a:spcPts val="0"/>
              </a:spcAft>
              <a:buSzPts val="2000"/>
              <a:buNone/>
              <a:defRPr sz="2000" b="1"/>
            </a:lvl2pPr>
            <a:lvl3pPr marL="1371600" lvl="2" indent="-228600" algn="l">
              <a:lnSpc>
                <a:spcPct val="90000"/>
              </a:lnSpc>
              <a:spcBef>
                <a:spcPts val="250"/>
              </a:spcBef>
              <a:spcAft>
                <a:spcPts val="0"/>
              </a:spcAft>
              <a:buSzPts val="1800"/>
              <a:buNone/>
              <a:defRPr sz="1800" b="1"/>
            </a:lvl3pPr>
            <a:lvl4pPr marL="1828800" lvl="3" indent="-228600" algn="l">
              <a:lnSpc>
                <a:spcPct val="90000"/>
              </a:lnSpc>
              <a:spcBef>
                <a:spcPts val="250"/>
              </a:spcBef>
              <a:spcAft>
                <a:spcPts val="0"/>
              </a:spcAft>
              <a:buSzPts val="1600"/>
              <a:buNone/>
              <a:defRPr sz="1600" b="1"/>
            </a:lvl4pPr>
            <a:lvl5pPr marL="2286000" lvl="4" indent="-228600" algn="l">
              <a:lnSpc>
                <a:spcPct val="90000"/>
              </a:lnSpc>
              <a:spcBef>
                <a:spcPts val="250"/>
              </a:spcBef>
              <a:spcAft>
                <a:spcPts val="0"/>
              </a:spcAft>
              <a:buSzPts val="1600"/>
              <a:buNone/>
              <a:defRPr sz="1600" b="1"/>
            </a:lvl5pPr>
            <a:lvl6pPr marL="2743200" lvl="5" indent="-228600" algn="l">
              <a:lnSpc>
                <a:spcPct val="90000"/>
              </a:lnSpc>
              <a:spcBef>
                <a:spcPts val="250"/>
              </a:spcBef>
              <a:spcAft>
                <a:spcPts val="0"/>
              </a:spcAft>
              <a:buSzPts val="1600"/>
              <a:buNone/>
              <a:defRPr sz="1600" b="1"/>
            </a:lvl6pPr>
            <a:lvl7pPr marL="3200400" lvl="6" indent="-228600" algn="l">
              <a:lnSpc>
                <a:spcPct val="90000"/>
              </a:lnSpc>
              <a:spcBef>
                <a:spcPts val="250"/>
              </a:spcBef>
              <a:spcAft>
                <a:spcPts val="0"/>
              </a:spcAft>
              <a:buSzPts val="1600"/>
              <a:buNone/>
              <a:defRPr sz="1600" b="1"/>
            </a:lvl7pPr>
            <a:lvl8pPr marL="3657600" lvl="7" indent="-228600" algn="l">
              <a:lnSpc>
                <a:spcPct val="90000"/>
              </a:lnSpc>
              <a:spcBef>
                <a:spcPts val="250"/>
              </a:spcBef>
              <a:spcAft>
                <a:spcPts val="0"/>
              </a:spcAft>
              <a:buSzPts val="1600"/>
              <a:buNone/>
              <a:defRPr sz="1600" b="1"/>
            </a:lvl8pPr>
            <a:lvl9pPr marL="4114800" lvl="8" indent="-228600" algn="l">
              <a:lnSpc>
                <a:spcPct val="90000"/>
              </a:lnSpc>
              <a:spcBef>
                <a:spcPts val="250"/>
              </a:spcBef>
              <a:spcAft>
                <a:spcPts val="250"/>
              </a:spcAft>
              <a:buSzPts val="1600"/>
              <a:buNone/>
              <a:defRPr sz="1600" b="1"/>
            </a:lvl9pPr>
          </a:lstStyle>
          <a:p>
            <a:endParaRPr/>
          </a:p>
        </p:txBody>
      </p:sp>
      <p:sp>
        <p:nvSpPr>
          <p:cNvPr id="43" name="Google Shape;43;p16"/>
          <p:cNvSpPr txBox="1">
            <a:spLocks noGrp="1"/>
          </p:cNvSpPr>
          <p:nvPr>
            <p:ph type="body" idx="2"/>
          </p:nvPr>
        </p:nvSpPr>
        <p:spPr>
          <a:xfrm>
            <a:off x="3867912" y="1930936"/>
            <a:ext cx="3474720" cy="4023360"/>
          </a:xfrm>
          <a:prstGeom prst="rect">
            <a:avLst/>
          </a:prstGeom>
          <a:noFill/>
          <a:ln>
            <a:noFill/>
          </a:ln>
        </p:spPr>
        <p:txBody>
          <a:bodyPr spcFirstLastPara="1" wrap="square" lIns="91425" tIns="45700" rIns="91425" bIns="45700" anchor="ctr" anchorCtr="0">
            <a:normAutofit/>
          </a:bodyPr>
          <a:lstStyle>
            <a:lvl1pPr marL="457200" lvl="0" indent="-355600" algn="l">
              <a:lnSpc>
                <a:spcPct val="90000"/>
              </a:lnSpc>
              <a:spcBef>
                <a:spcPts val="1200"/>
              </a:spcBef>
              <a:spcAft>
                <a:spcPts val="0"/>
              </a:spcAft>
              <a:buSzPts val="2000"/>
              <a:buChar char="●"/>
              <a:defRPr sz="2000"/>
            </a:lvl1pPr>
            <a:lvl2pPr marL="914400" lvl="1" indent="-342900" algn="l">
              <a:lnSpc>
                <a:spcPct val="90000"/>
              </a:lnSpc>
              <a:spcBef>
                <a:spcPts val="250"/>
              </a:spcBef>
              <a:spcAft>
                <a:spcPts val="0"/>
              </a:spcAft>
              <a:buSzPts val="1800"/>
              <a:buChar char="●"/>
              <a:defRPr sz="1800"/>
            </a:lvl2pPr>
            <a:lvl3pPr marL="1371600" lvl="2" indent="-330200" algn="l">
              <a:lnSpc>
                <a:spcPct val="90000"/>
              </a:lnSpc>
              <a:spcBef>
                <a:spcPts val="250"/>
              </a:spcBef>
              <a:spcAft>
                <a:spcPts val="0"/>
              </a:spcAft>
              <a:buSzPts val="1600"/>
              <a:buChar char="●"/>
              <a:defRPr sz="1600"/>
            </a:lvl3pPr>
            <a:lvl4pPr marL="1828800" lvl="3" indent="-317500" algn="l">
              <a:lnSpc>
                <a:spcPct val="90000"/>
              </a:lnSpc>
              <a:spcBef>
                <a:spcPts val="250"/>
              </a:spcBef>
              <a:spcAft>
                <a:spcPts val="0"/>
              </a:spcAft>
              <a:buSzPts val="1400"/>
              <a:buChar char="●"/>
              <a:defRPr sz="1400"/>
            </a:lvl4pPr>
            <a:lvl5pPr marL="2286000" lvl="4" indent="-317500" algn="l">
              <a:lnSpc>
                <a:spcPct val="90000"/>
              </a:lnSpc>
              <a:spcBef>
                <a:spcPts val="250"/>
              </a:spcBef>
              <a:spcAft>
                <a:spcPts val="0"/>
              </a:spcAft>
              <a:buSzPts val="1400"/>
              <a:buChar char="●"/>
              <a:defRPr sz="1400"/>
            </a:lvl5pPr>
            <a:lvl6pPr marL="2743200" lvl="5" indent="-317500" algn="l">
              <a:lnSpc>
                <a:spcPct val="90000"/>
              </a:lnSpc>
              <a:spcBef>
                <a:spcPts val="250"/>
              </a:spcBef>
              <a:spcAft>
                <a:spcPts val="0"/>
              </a:spcAft>
              <a:buSzPts val="1400"/>
              <a:buChar char="●"/>
              <a:defRPr sz="1400"/>
            </a:lvl6pPr>
            <a:lvl7pPr marL="3200400" lvl="6" indent="-317500" algn="l">
              <a:lnSpc>
                <a:spcPct val="90000"/>
              </a:lnSpc>
              <a:spcBef>
                <a:spcPts val="250"/>
              </a:spcBef>
              <a:spcAft>
                <a:spcPts val="0"/>
              </a:spcAft>
              <a:buSzPts val="1400"/>
              <a:buChar char="●"/>
              <a:defRPr sz="1400"/>
            </a:lvl7pPr>
            <a:lvl8pPr marL="3657600" lvl="7" indent="-317500" algn="l">
              <a:lnSpc>
                <a:spcPct val="90000"/>
              </a:lnSpc>
              <a:spcBef>
                <a:spcPts val="250"/>
              </a:spcBef>
              <a:spcAft>
                <a:spcPts val="0"/>
              </a:spcAft>
              <a:buSzPts val="1400"/>
              <a:buChar char="●"/>
              <a:defRPr sz="1400"/>
            </a:lvl8pPr>
            <a:lvl9pPr marL="4114800" lvl="8" indent="-317500" algn="l">
              <a:lnSpc>
                <a:spcPct val="90000"/>
              </a:lnSpc>
              <a:spcBef>
                <a:spcPts val="250"/>
              </a:spcBef>
              <a:spcAft>
                <a:spcPts val="250"/>
              </a:spcAft>
              <a:buSzPts val="1400"/>
              <a:buChar char="●"/>
              <a:defRPr sz="1400"/>
            </a:lvl9pPr>
          </a:lstStyle>
          <a:p>
            <a:endParaRPr/>
          </a:p>
        </p:txBody>
      </p:sp>
      <p:sp>
        <p:nvSpPr>
          <p:cNvPr id="44" name="Google Shape;44;p16"/>
          <p:cNvSpPr txBox="1">
            <a:spLocks noGrp="1"/>
          </p:cNvSpPr>
          <p:nvPr>
            <p:ph type="body" idx="3"/>
          </p:nvPr>
        </p:nvSpPr>
        <p:spPr>
          <a:xfrm>
            <a:off x="7818463" y="1023586"/>
            <a:ext cx="3474720" cy="813171"/>
          </a:xfrm>
          <a:prstGeom prst="rect">
            <a:avLst/>
          </a:prstGeom>
          <a:noFill/>
          <a:ln>
            <a:noFill/>
          </a:ln>
        </p:spPr>
        <p:txBody>
          <a:bodyPr spcFirstLastPara="1" wrap="square" lIns="91425" tIns="45700" rIns="91425" bIns="45700" anchor="b" anchorCtr="0">
            <a:normAutofit/>
          </a:bodyPr>
          <a:lstStyle>
            <a:lvl1pPr marL="457200" lvl="0" indent="-228600" algn="l">
              <a:lnSpc>
                <a:spcPct val="90000"/>
              </a:lnSpc>
              <a:spcBef>
                <a:spcPts val="0"/>
              </a:spcBef>
              <a:spcAft>
                <a:spcPts val="0"/>
              </a:spcAft>
              <a:buSzPts val="2000"/>
              <a:buNone/>
              <a:defRPr sz="2000" b="1">
                <a:solidFill>
                  <a:srgbClr val="595959"/>
                </a:solidFill>
              </a:defRPr>
            </a:lvl1pPr>
            <a:lvl2pPr marL="914400" lvl="1" indent="-228600" algn="l">
              <a:lnSpc>
                <a:spcPct val="90000"/>
              </a:lnSpc>
              <a:spcBef>
                <a:spcPts val="250"/>
              </a:spcBef>
              <a:spcAft>
                <a:spcPts val="0"/>
              </a:spcAft>
              <a:buSzPts val="2000"/>
              <a:buNone/>
              <a:defRPr sz="2000" b="1"/>
            </a:lvl2pPr>
            <a:lvl3pPr marL="1371600" lvl="2" indent="-228600" algn="l">
              <a:lnSpc>
                <a:spcPct val="90000"/>
              </a:lnSpc>
              <a:spcBef>
                <a:spcPts val="250"/>
              </a:spcBef>
              <a:spcAft>
                <a:spcPts val="0"/>
              </a:spcAft>
              <a:buSzPts val="1800"/>
              <a:buNone/>
              <a:defRPr sz="1800" b="1"/>
            </a:lvl3pPr>
            <a:lvl4pPr marL="1828800" lvl="3" indent="-228600" algn="l">
              <a:lnSpc>
                <a:spcPct val="90000"/>
              </a:lnSpc>
              <a:spcBef>
                <a:spcPts val="250"/>
              </a:spcBef>
              <a:spcAft>
                <a:spcPts val="0"/>
              </a:spcAft>
              <a:buSzPts val="1600"/>
              <a:buNone/>
              <a:defRPr sz="1600" b="1"/>
            </a:lvl4pPr>
            <a:lvl5pPr marL="2286000" lvl="4" indent="-228600" algn="l">
              <a:lnSpc>
                <a:spcPct val="90000"/>
              </a:lnSpc>
              <a:spcBef>
                <a:spcPts val="250"/>
              </a:spcBef>
              <a:spcAft>
                <a:spcPts val="0"/>
              </a:spcAft>
              <a:buSzPts val="1600"/>
              <a:buNone/>
              <a:defRPr sz="1600" b="1"/>
            </a:lvl5pPr>
            <a:lvl6pPr marL="2743200" lvl="5" indent="-228600" algn="l">
              <a:lnSpc>
                <a:spcPct val="90000"/>
              </a:lnSpc>
              <a:spcBef>
                <a:spcPts val="250"/>
              </a:spcBef>
              <a:spcAft>
                <a:spcPts val="0"/>
              </a:spcAft>
              <a:buSzPts val="1600"/>
              <a:buNone/>
              <a:defRPr sz="1600" b="1"/>
            </a:lvl6pPr>
            <a:lvl7pPr marL="3200400" lvl="6" indent="-228600" algn="l">
              <a:lnSpc>
                <a:spcPct val="90000"/>
              </a:lnSpc>
              <a:spcBef>
                <a:spcPts val="250"/>
              </a:spcBef>
              <a:spcAft>
                <a:spcPts val="0"/>
              </a:spcAft>
              <a:buSzPts val="1600"/>
              <a:buNone/>
              <a:defRPr sz="1600" b="1"/>
            </a:lvl7pPr>
            <a:lvl8pPr marL="3657600" lvl="7" indent="-228600" algn="l">
              <a:lnSpc>
                <a:spcPct val="90000"/>
              </a:lnSpc>
              <a:spcBef>
                <a:spcPts val="250"/>
              </a:spcBef>
              <a:spcAft>
                <a:spcPts val="0"/>
              </a:spcAft>
              <a:buSzPts val="1600"/>
              <a:buNone/>
              <a:defRPr sz="1600" b="1"/>
            </a:lvl8pPr>
            <a:lvl9pPr marL="4114800" lvl="8" indent="-228600" algn="l">
              <a:lnSpc>
                <a:spcPct val="90000"/>
              </a:lnSpc>
              <a:spcBef>
                <a:spcPts val="250"/>
              </a:spcBef>
              <a:spcAft>
                <a:spcPts val="250"/>
              </a:spcAft>
              <a:buSzPts val="1600"/>
              <a:buNone/>
              <a:defRPr sz="1600" b="1"/>
            </a:lvl9pPr>
          </a:lstStyle>
          <a:p>
            <a:endParaRPr/>
          </a:p>
        </p:txBody>
      </p:sp>
      <p:sp>
        <p:nvSpPr>
          <p:cNvPr id="45" name="Google Shape;45;p16"/>
          <p:cNvSpPr txBox="1">
            <a:spLocks noGrp="1"/>
          </p:cNvSpPr>
          <p:nvPr>
            <p:ph type="body" idx="4"/>
          </p:nvPr>
        </p:nvSpPr>
        <p:spPr>
          <a:xfrm>
            <a:off x="7818463" y="1930936"/>
            <a:ext cx="3474720" cy="4023360"/>
          </a:xfrm>
          <a:prstGeom prst="rect">
            <a:avLst/>
          </a:prstGeom>
          <a:noFill/>
          <a:ln>
            <a:noFill/>
          </a:ln>
        </p:spPr>
        <p:txBody>
          <a:bodyPr spcFirstLastPara="1" wrap="square" lIns="91425" tIns="45700" rIns="91425" bIns="45700" anchor="ctr" anchorCtr="0">
            <a:normAutofit/>
          </a:bodyPr>
          <a:lstStyle>
            <a:lvl1pPr marL="457200" lvl="0" indent="-355600" algn="l">
              <a:lnSpc>
                <a:spcPct val="90000"/>
              </a:lnSpc>
              <a:spcBef>
                <a:spcPts val="1200"/>
              </a:spcBef>
              <a:spcAft>
                <a:spcPts val="0"/>
              </a:spcAft>
              <a:buSzPts val="2000"/>
              <a:buChar char="●"/>
              <a:defRPr sz="2000"/>
            </a:lvl1pPr>
            <a:lvl2pPr marL="914400" lvl="1" indent="-342900" algn="l">
              <a:lnSpc>
                <a:spcPct val="90000"/>
              </a:lnSpc>
              <a:spcBef>
                <a:spcPts val="250"/>
              </a:spcBef>
              <a:spcAft>
                <a:spcPts val="0"/>
              </a:spcAft>
              <a:buSzPts val="1800"/>
              <a:buChar char="●"/>
              <a:defRPr sz="1800"/>
            </a:lvl2pPr>
            <a:lvl3pPr marL="1371600" lvl="2" indent="-330200" algn="l">
              <a:lnSpc>
                <a:spcPct val="90000"/>
              </a:lnSpc>
              <a:spcBef>
                <a:spcPts val="250"/>
              </a:spcBef>
              <a:spcAft>
                <a:spcPts val="0"/>
              </a:spcAft>
              <a:buSzPts val="1600"/>
              <a:buChar char="●"/>
              <a:defRPr sz="1600"/>
            </a:lvl3pPr>
            <a:lvl4pPr marL="1828800" lvl="3" indent="-317500" algn="l">
              <a:lnSpc>
                <a:spcPct val="90000"/>
              </a:lnSpc>
              <a:spcBef>
                <a:spcPts val="250"/>
              </a:spcBef>
              <a:spcAft>
                <a:spcPts val="0"/>
              </a:spcAft>
              <a:buSzPts val="1400"/>
              <a:buChar char="●"/>
              <a:defRPr sz="1400"/>
            </a:lvl4pPr>
            <a:lvl5pPr marL="2286000" lvl="4" indent="-317500" algn="l">
              <a:lnSpc>
                <a:spcPct val="90000"/>
              </a:lnSpc>
              <a:spcBef>
                <a:spcPts val="250"/>
              </a:spcBef>
              <a:spcAft>
                <a:spcPts val="0"/>
              </a:spcAft>
              <a:buSzPts val="1400"/>
              <a:buChar char="●"/>
              <a:defRPr sz="1400"/>
            </a:lvl5pPr>
            <a:lvl6pPr marL="2743200" lvl="5" indent="-317500" algn="l">
              <a:lnSpc>
                <a:spcPct val="90000"/>
              </a:lnSpc>
              <a:spcBef>
                <a:spcPts val="250"/>
              </a:spcBef>
              <a:spcAft>
                <a:spcPts val="0"/>
              </a:spcAft>
              <a:buSzPts val="1400"/>
              <a:buChar char="●"/>
              <a:defRPr sz="1400"/>
            </a:lvl6pPr>
            <a:lvl7pPr marL="3200400" lvl="6" indent="-317500" algn="l">
              <a:lnSpc>
                <a:spcPct val="90000"/>
              </a:lnSpc>
              <a:spcBef>
                <a:spcPts val="250"/>
              </a:spcBef>
              <a:spcAft>
                <a:spcPts val="0"/>
              </a:spcAft>
              <a:buSzPts val="1400"/>
              <a:buChar char="●"/>
              <a:defRPr sz="1400"/>
            </a:lvl7pPr>
            <a:lvl8pPr marL="3657600" lvl="7" indent="-317500" algn="l">
              <a:lnSpc>
                <a:spcPct val="90000"/>
              </a:lnSpc>
              <a:spcBef>
                <a:spcPts val="250"/>
              </a:spcBef>
              <a:spcAft>
                <a:spcPts val="0"/>
              </a:spcAft>
              <a:buSzPts val="1400"/>
              <a:buChar char="●"/>
              <a:defRPr sz="1400"/>
            </a:lvl8pPr>
            <a:lvl9pPr marL="4114800" lvl="8" indent="-317500" algn="l">
              <a:lnSpc>
                <a:spcPct val="90000"/>
              </a:lnSpc>
              <a:spcBef>
                <a:spcPts val="250"/>
              </a:spcBef>
              <a:spcAft>
                <a:spcPts val="250"/>
              </a:spcAft>
              <a:buSzPts val="1400"/>
              <a:buChar char="●"/>
              <a:defRPr sz="1400"/>
            </a:lvl9pPr>
          </a:lstStyle>
          <a:p>
            <a:endParaRPr/>
          </a:p>
        </p:txBody>
      </p:sp>
      <p:sp>
        <p:nvSpPr>
          <p:cNvPr id="46" name="Google Shape;46;p16"/>
          <p:cNvSpPr txBox="1">
            <a:spLocks noGrp="1"/>
          </p:cNvSpPr>
          <p:nvPr>
            <p:ph type="dt" idx="10"/>
          </p:nvPr>
        </p:nvSpPr>
        <p:spPr>
          <a:xfrm>
            <a:off x="262465"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47" name="Google Shape;47;p16"/>
          <p:cNvSpPr txBox="1">
            <a:spLocks noGrp="1"/>
          </p:cNvSpPr>
          <p:nvPr>
            <p:ph type="ftr" idx="11"/>
          </p:nvPr>
        </p:nvSpPr>
        <p:spPr>
          <a:xfrm>
            <a:off x="3869268" y="6356350"/>
            <a:ext cx="5911517"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48" name="Google Shape;48;p16"/>
          <p:cNvSpPr txBox="1">
            <a:spLocks noGrp="1"/>
          </p:cNvSpPr>
          <p:nvPr>
            <p:ph type="sldNum" idx="12"/>
          </p:nvPr>
        </p:nvSpPr>
        <p:spPr>
          <a:xfrm>
            <a:off x="10634135" y="6356350"/>
            <a:ext cx="1530927"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matchingName="Title Only" type="titleOnly">
  <p:cSld name="TITLE_ONLY">
    <p:spTree>
      <p:nvGrpSpPr>
        <p:cNvPr id="1" name="Shape 49"/>
        <p:cNvGrpSpPr/>
        <p:nvPr/>
      </p:nvGrpSpPr>
      <p:grpSpPr>
        <a:xfrm>
          <a:off x="0" y="0"/>
          <a:ext cx="0" cy="0"/>
          <a:chOff x="0" y="0"/>
          <a:chExt cx="0" cy="0"/>
        </a:xfrm>
      </p:grpSpPr>
      <p:sp>
        <p:nvSpPr>
          <p:cNvPr id="50" name="Google Shape;50;p17"/>
          <p:cNvSpPr txBox="1">
            <a:spLocks noGrp="1"/>
          </p:cNvSpPr>
          <p:nvPr>
            <p:ph type="title"/>
          </p:nvPr>
        </p:nvSpPr>
        <p:spPr>
          <a:xfrm>
            <a:off x="252919" y="1123837"/>
            <a:ext cx="2947482" cy="4601183"/>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rgbClr val="FFFFFF"/>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51" name="Google Shape;51;p17"/>
          <p:cNvSpPr txBox="1">
            <a:spLocks noGrp="1"/>
          </p:cNvSpPr>
          <p:nvPr>
            <p:ph type="dt" idx="10"/>
          </p:nvPr>
        </p:nvSpPr>
        <p:spPr>
          <a:xfrm>
            <a:off x="262465"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52" name="Google Shape;52;p17"/>
          <p:cNvSpPr txBox="1">
            <a:spLocks noGrp="1"/>
          </p:cNvSpPr>
          <p:nvPr>
            <p:ph type="ftr" idx="11"/>
          </p:nvPr>
        </p:nvSpPr>
        <p:spPr>
          <a:xfrm>
            <a:off x="3869268" y="6356350"/>
            <a:ext cx="5911517"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53" name="Google Shape;53;p17"/>
          <p:cNvSpPr txBox="1">
            <a:spLocks noGrp="1"/>
          </p:cNvSpPr>
          <p:nvPr>
            <p:ph type="sldNum" idx="12"/>
          </p:nvPr>
        </p:nvSpPr>
        <p:spPr>
          <a:xfrm>
            <a:off x="10634135" y="6356350"/>
            <a:ext cx="1530927"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matchingName="Blank" type="blank">
  <p:cSld name="BLANK">
    <p:spTree>
      <p:nvGrpSpPr>
        <p:cNvPr id="1" name="Shape 54"/>
        <p:cNvGrpSpPr/>
        <p:nvPr/>
      </p:nvGrpSpPr>
      <p:grpSpPr>
        <a:xfrm>
          <a:off x="0" y="0"/>
          <a:ext cx="0" cy="0"/>
          <a:chOff x="0" y="0"/>
          <a:chExt cx="0" cy="0"/>
        </a:xfrm>
      </p:grpSpPr>
      <p:sp>
        <p:nvSpPr>
          <p:cNvPr id="55" name="Google Shape;55;p18"/>
          <p:cNvSpPr txBox="1">
            <a:spLocks noGrp="1"/>
          </p:cNvSpPr>
          <p:nvPr>
            <p:ph type="dt" idx="10"/>
          </p:nvPr>
        </p:nvSpPr>
        <p:spPr>
          <a:xfrm>
            <a:off x="262465"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56" name="Google Shape;56;p18"/>
          <p:cNvSpPr txBox="1">
            <a:spLocks noGrp="1"/>
          </p:cNvSpPr>
          <p:nvPr>
            <p:ph type="ftr" idx="11"/>
          </p:nvPr>
        </p:nvSpPr>
        <p:spPr>
          <a:xfrm>
            <a:off x="3869268" y="6356350"/>
            <a:ext cx="5911517"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57" name="Google Shape;57;p18"/>
          <p:cNvSpPr txBox="1">
            <a:spLocks noGrp="1"/>
          </p:cNvSpPr>
          <p:nvPr>
            <p:ph type="sldNum" idx="12"/>
          </p:nvPr>
        </p:nvSpPr>
        <p:spPr>
          <a:xfrm>
            <a:off x="10634135" y="6356350"/>
            <a:ext cx="1530927"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matchingName="Content with Caption" type="objTx">
  <p:cSld name="OBJECT_WITH_CAPTION_TEXT">
    <p:spTree>
      <p:nvGrpSpPr>
        <p:cNvPr id="1" name="Shape 58"/>
        <p:cNvGrpSpPr/>
        <p:nvPr/>
      </p:nvGrpSpPr>
      <p:grpSpPr>
        <a:xfrm>
          <a:off x="0" y="0"/>
          <a:ext cx="0" cy="0"/>
          <a:chOff x="0" y="0"/>
          <a:chExt cx="0" cy="0"/>
        </a:xfrm>
      </p:grpSpPr>
      <p:sp>
        <p:nvSpPr>
          <p:cNvPr id="59" name="Google Shape;59;p19"/>
          <p:cNvSpPr txBox="1">
            <a:spLocks noGrp="1"/>
          </p:cNvSpPr>
          <p:nvPr>
            <p:ph type="title"/>
          </p:nvPr>
        </p:nvSpPr>
        <p:spPr>
          <a:xfrm>
            <a:off x="256032" y="1143000"/>
            <a:ext cx="2834640" cy="2377440"/>
          </a:xfrm>
          <a:prstGeom prst="rect">
            <a:avLst/>
          </a:prstGeom>
          <a:noFill/>
          <a:ln>
            <a:noFill/>
          </a:ln>
        </p:spPr>
        <p:txBody>
          <a:bodyPr spcFirstLastPara="1" wrap="square" lIns="91425" tIns="45700" rIns="91425" bIns="45700" anchor="b" anchorCtr="0">
            <a:normAutofit/>
          </a:bodyPr>
          <a:lstStyle>
            <a:lvl1pPr lvl="0" algn="l">
              <a:lnSpc>
                <a:spcPct val="90000"/>
              </a:lnSpc>
              <a:spcBef>
                <a:spcPts val="0"/>
              </a:spcBef>
              <a:spcAft>
                <a:spcPts val="0"/>
              </a:spcAft>
              <a:buClr>
                <a:srgbClr val="FFFFFF"/>
              </a:buClr>
              <a:buSzPts val="3200"/>
              <a:buFont typeface="Corbel"/>
              <a:buNone/>
              <a:defRPr sz="3200" b="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60" name="Google Shape;60;p19"/>
          <p:cNvSpPr txBox="1">
            <a:spLocks noGrp="1"/>
          </p:cNvSpPr>
          <p:nvPr>
            <p:ph type="body" idx="1"/>
          </p:nvPr>
        </p:nvSpPr>
        <p:spPr>
          <a:xfrm>
            <a:off x="3867912" y="868680"/>
            <a:ext cx="7315200" cy="5120640"/>
          </a:xfrm>
          <a:prstGeom prst="rect">
            <a:avLst/>
          </a:prstGeom>
          <a:noFill/>
          <a:ln>
            <a:noFill/>
          </a:ln>
        </p:spPr>
        <p:txBody>
          <a:bodyPr spcFirstLastPara="1" wrap="square" lIns="91425" tIns="45700" rIns="91425" bIns="45700" anchor="ctr" anchorCtr="0">
            <a:normAutofit/>
          </a:bodyPr>
          <a:lstStyle>
            <a:lvl1pPr marL="457200" lvl="0" indent="-355600" algn="l">
              <a:lnSpc>
                <a:spcPct val="90000"/>
              </a:lnSpc>
              <a:spcBef>
                <a:spcPts val="1200"/>
              </a:spcBef>
              <a:spcAft>
                <a:spcPts val="0"/>
              </a:spcAft>
              <a:buSzPts val="2000"/>
              <a:buChar char="●"/>
              <a:defRPr sz="2000"/>
            </a:lvl1pPr>
            <a:lvl2pPr marL="914400" lvl="1" indent="-342900" algn="l">
              <a:lnSpc>
                <a:spcPct val="90000"/>
              </a:lnSpc>
              <a:spcBef>
                <a:spcPts val="250"/>
              </a:spcBef>
              <a:spcAft>
                <a:spcPts val="0"/>
              </a:spcAft>
              <a:buSzPts val="1800"/>
              <a:buChar char="●"/>
              <a:defRPr sz="1800"/>
            </a:lvl2pPr>
            <a:lvl3pPr marL="1371600" lvl="2" indent="-330200" algn="l">
              <a:lnSpc>
                <a:spcPct val="90000"/>
              </a:lnSpc>
              <a:spcBef>
                <a:spcPts val="250"/>
              </a:spcBef>
              <a:spcAft>
                <a:spcPts val="0"/>
              </a:spcAft>
              <a:buSzPts val="1600"/>
              <a:buChar char="●"/>
              <a:defRPr sz="1600"/>
            </a:lvl3pPr>
            <a:lvl4pPr marL="1828800" lvl="3" indent="-317500" algn="l">
              <a:lnSpc>
                <a:spcPct val="90000"/>
              </a:lnSpc>
              <a:spcBef>
                <a:spcPts val="250"/>
              </a:spcBef>
              <a:spcAft>
                <a:spcPts val="0"/>
              </a:spcAft>
              <a:buSzPts val="1400"/>
              <a:buChar char="●"/>
              <a:defRPr sz="1400"/>
            </a:lvl4pPr>
            <a:lvl5pPr marL="2286000" lvl="4" indent="-317500" algn="l">
              <a:lnSpc>
                <a:spcPct val="90000"/>
              </a:lnSpc>
              <a:spcBef>
                <a:spcPts val="250"/>
              </a:spcBef>
              <a:spcAft>
                <a:spcPts val="0"/>
              </a:spcAft>
              <a:buSzPts val="1400"/>
              <a:buChar char="●"/>
              <a:defRPr sz="1400"/>
            </a:lvl5pPr>
            <a:lvl6pPr marL="2743200" lvl="5" indent="-317500" algn="l">
              <a:lnSpc>
                <a:spcPct val="90000"/>
              </a:lnSpc>
              <a:spcBef>
                <a:spcPts val="250"/>
              </a:spcBef>
              <a:spcAft>
                <a:spcPts val="0"/>
              </a:spcAft>
              <a:buSzPts val="1400"/>
              <a:buChar char="●"/>
              <a:defRPr sz="1400"/>
            </a:lvl6pPr>
            <a:lvl7pPr marL="3200400" lvl="6" indent="-317500" algn="l">
              <a:lnSpc>
                <a:spcPct val="90000"/>
              </a:lnSpc>
              <a:spcBef>
                <a:spcPts val="250"/>
              </a:spcBef>
              <a:spcAft>
                <a:spcPts val="0"/>
              </a:spcAft>
              <a:buSzPts val="1400"/>
              <a:buChar char="●"/>
              <a:defRPr sz="1400"/>
            </a:lvl7pPr>
            <a:lvl8pPr marL="3657600" lvl="7" indent="-317500" algn="l">
              <a:lnSpc>
                <a:spcPct val="90000"/>
              </a:lnSpc>
              <a:spcBef>
                <a:spcPts val="250"/>
              </a:spcBef>
              <a:spcAft>
                <a:spcPts val="0"/>
              </a:spcAft>
              <a:buSzPts val="1400"/>
              <a:buChar char="●"/>
              <a:defRPr sz="1400"/>
            </a:lvl8pPr>
            <a:lvl9pPr marL="4114800" lvl="8" indent="-317500" algn="l">
              <a:lnSpc>
                <a:spcPct val="90000"/>
              </a:lnSpc>
              <a:spcBef>
                <a:spcPts val="250"/>
              </a:spcBef>
              <a:spcAft>
                <a:spcPts val="250"/>
              </a:spcAft>
              <a:buSzPts val="1400"/>
              <a:buChar char="●"/>
              <a:defRPr sz="1400"/>
            </a:lvl9pPr>
          </a:lstStyle>
          <a:p>
            <a:endParaRPr/>
          </a:p>
        </p:txBody>
      </p:sp>
      <p:sp>
        <p:nvSpPr>
          <p:cNvPr id="61" name="Google Shape;61;p19"/>
          <p:cNvSpPr txBox="1">
            <a:spLocks noGrp="1"/>
          </p:cNvSpPr>
          <p:nvPr>
            <p:ph type="body" idx="2"/>
          </p:nvPr>
        </p:nvSpPr>
        <p:spPr>
          <a:xfrm>
            <a:off x="256032" y="3494176"/>
            <a:ext cx="2834640" cy="2321990"/>
          </a:xfrm>
          <a:prstGeom prst="rect">
            <a:avLst/>
          </a:prstGeom>
          <a:noFill/>
          <a:ln>
            <a:noFill/>
          </a:ln>
        </p:spPr>
        <p:txBody>
          <a:bodyPr spcFirstLastPara="1" wrap="square" lIns="91425" tIns="45700" rIns="91425" bIns="45700" anchor="t" anchorCtr="0">
            <a:normAutofit/>
          </a:bodyPr>
          <a:lstStyle>
            <a:lvl1pPr marL="457200" lvl="0" indent="-228600" algn="l">
              <a:lnSpc>
                <a:spcPct val="100000"/>
              </a:lnSpc>
              <a:spcBef>
                <a:spcPts val="1200"/>
              </a:spcBef>
              <a:spcAft>
                <a:spcPts val="0"/>
              </a:spcAft>
              <a:buSzPts val="1400"/>
              <a:buNone/>
              <a:defRPr sz="1400">
                <a:solidFill>
                  <a:srgbClr val="FFFFFF"/>
                </a:solidFill>
              </a:defRPr>
            </a:lvl1pPr>
            <a:lvl2pPr marL="914400" lvl="1" indent="-228600" algn="l">
              <a:lnSpc>
                <a:spcPct val="90000"/>
              </a:lnSpc>
              <a:spcBef>
                <a:spcPts val="250"/>
              </a:spcBef>
              <a:spcAft>
                <a:spcPts val="0"/>
              </a:spcAft>
              <a:buSzPts val="1200"/>
              <a:buNone/>
              <a:defRPr sz="1200"/>
            </a:lvl2pPr>
            <a:lvl3pPr marL="1371600" lvl="2" indent="-228600" algn="l">
              <a:lnSpc>
                <a:spcPct val="90000"/>
              </a:lnSpc>
              <a:spcBef>
                <a:spcPts val="250"/>
              </a:spcBef>
              <a:spcAft>
                <a:spcPts val="0"/>
              </a:spcAft>
              <a:buSzPts val="1000"/>
              <a:buNone/>
              <a:defRPr sz="1000"/>
            </a:lvl3pPr>
            <a:lvl4pPr marL="1828800" lvl="3" indent="-228600" algn="l">
              <a:lnSpc>
                <a:spcPct val="90000"/>
              </a:lnSpc>
              <a:spcBef>
                <a:spcPts val="250"/>
              </a:spcBef>
              <a:spcAft>
                <a:spcPts val="0"/>
              </a:spcAft>
              <a:buSzPts val="900"/>
              <a:buNone/>
              <a:defRPr sz="900"/>
            </a:lvl4pPr>
            <a:lvl5pPr marL="2286000" lvl="4" indent="-228600" algn="l">
              <a:lnSpc>
                <a:spcPct val="90000"/>
              </a:lnSpc>
              <a:spcBef>
                <a:spcPts val="250"/>
              </a:spcBef>
              <a:spcAft>
                <a:spcPts val="0"/>
              </a:spcAft>
              <a:buSzPts val="900"/>
              <a:buNone/>
              <a:defRPr sz="900"/>
            </a:lvl5pPr>
            <a:lvl6pPr marL="2743200" lvl="5" indent="-228600" algn="l">
              <a:lnSpc>
                <a:spcPct val="90000"/>
              </a:lnSpc>
              <a:spcBef>
                <a:spcPts val="250"/>
              </a:spcBef>
              <a:spcAft>
                <a:spcPts val="0"/>
              </a:spcAft>
              <a:buSzPts val="900"/>
              <a:buNone/>
              <a:defRPr sz="900"/>
            </a:lvl6pPr>
            <a:lvl7pPr marL="3200400" lvl="6" indent="-228600" algn="l">
              <a:lnSpc>
                <a:spcPct val="90000"/>
              </a:lnSpc>
              <a:spcBef>
                <a:spcPts val="250"/>
              </a:spcBef>
              <a:spcAft>
                <a:spcPts val="0"/>
              </a:spcAft>
              <a:buSzPts val="900"/>
              <a:buNone/>
              <a:defRPr sz="900"/>
            </a:lvl7pPr>
            <a:lvl8pPr marL="3657600" lvl="7" indent="-228600" algn="l">
              <a:lnSpc>
                <a:spcPct val="90000"/>
              </a:lnSpc>
              <a:spcBef>
                <a:spcPts val="250"/>
              </a:spcBef>
              <a:spcAft>
                <a:spcPts val="0"/>
              </a:spcAft>
              <a:buSzPts val="900"/>
              <a:buNone/>
              <a:defRPr sz="900"/>
            </a:lvl8pPr>
            <a:lvl9pPr marL="4114800" lvl="8" indent="-228600" algn="l">
              <a:lnSpc>
                <a:spcPct val="90000"/>
              </a:lnSpc>
              <a:spcBef>
                <a:spcPts val="250"/>
              </a:spcBef>
              <a:spcAft>
                <a:spcPts val="250"/>
              </a:spcAft>
              <a:buSzPts val="900"/>
              <a:buNone/>
              <a:defRPr sz="900"/>
            </a:lvl9pPr>
          </a:lstStyle>
          <a:p>
            <a:endParaRPr/>
          </a:p>
        </p:txBody>
      </p:sp>
      <p:sp>
        <p:nvSpPr>
          <p:cNvPr id="62" name="Google Shape;62;p19"/>
          <p:cNvSpPr txBox="1">
            <a:spLocks noGrp="1"/>
          </p:cNvSpPr>
          <p:nvPr>
            <p:ph type="dt" idx="10"/>
          </p:nvPr>
        </p:nvSpPr>
        <p:spPr>
          <a:xfrm>
            <a:off x="262465"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63" name="Google Shape;63;p19"/>
          <p:cNvSpPr txBox="1">
            <a:spLocks noGrp="1"/>
          </p:cNvSpPr>
          <p:nvPr>
            <p:ph type="ftr" idx="11"/>
          </p:nvPr>
        </p:nvSpPr>
        <p:spPr>
          <a:xfrm>
            <a:off x="3869268" y="6356350"/>
            <a:ext cx="5911517"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64" name="Google Shape;64;p19"/>
          <p:cNvSpPr txBox="1">
            <a:spLocks noGrp="1"/>
          </p:cNvSpPr>
          <p:nvPr>
            <p:ph type="sldNum" idx="12"/>
          </p:nvPr>
        </p:nvSpPr>
        <p:spPr>
          <a:xfrm>
            <a:off x="10634135" y="6356350"/>
            <a:ext cx="1530927"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matchingName="Picture with Caption" type="picTx">
  <p:cSld name="PICTURE_WITH_CAPTION_TEXT">
    <p:spTree>
      <p:nvGrpSpPr>
        <p:cNvPr id="1" name="Shape 65"/>
        <p:cNvGrpSpPr/>
        <p:nvPr/>
      </p:nvGrpSpPr>
      <p:grpSpPr>
        <a:xfrm>
          <a:off x="0" y="0"/>
          <a:ext cx="0" cy="0"/>
          <a:chOff x="0" y="0"/>
          <a:chExt cx="0" cy="0"/>
        </a:xfrm>
      </p:grpSpPr>
      <p:sp>
        <p:nvSpPr>
          <p:cNvPr id="66" name="Google Shape;66;p20"/>
          <p:cNvSpPr txBox="1">
            <a:spLocks noGrp="1"/>
          </p:cNvSpPr>
          <p:nvPr>
            <p:ph type="title"/>
          </p:nvPr>
        </p:nvSpPr>
        <p:spPr>
          <a:xfrm>
            <a:off x="256032" y="1143000"/>
            <a:ext cx="2834640" cy="2377440"/>
          </a:xfrm>
          <a:prstGeom prst="rect">
            <a:avLst/>
          </a:prstGeom>
          <a:noFill/>
          <a:ln>
            <a:noFill/>
          </a:ln>
        </p:spPr>
        <p:txBody>
          <a:bodyPr spcFirstLastPara="1" wrap="square" lIns="91425" tIns="45700" rIns="91425" bIns="45700" anchor="b" anchorCtr="0">
            <a:normAutofit/>
          </a:bodyPr>
          <a:lstStyle>
            <a:lvl1pPr lvl="0" algn="l">
              <a:lnSpc>
                <a:spcPct val="90000"/>
              </a:lnSpc>
              <a:spcBef>
                <a:spcPts val="0"/>
              </a:spcBef>
              <a:spcAft>
                <a:spcPts val="0"/>
              </a:spcAft>
              <a:buClr>
                <a:srgbClr val="FFFFFF"/>
              </a:buClr>
              <a:buSzPts val="3200"/>
              <a:buFont typeface="Corbel"/>
              <a:buNone/>
              <a:defRPr sz="3200" b="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67" name="Google Shape;67;p20"/>
          <p:cNvSpPr>
            <a:spLocks noGrp="1"/>
          </p:cNvSpPr>
          <p:nvPr>
            <p:ph type="pic" idx="2"/>
          </p:nvPr>
        </p:nvSpPr>
        <p:spPr>
          <a:xfrm>
            <a:off x="3570644" y="767419"/>
            <a:ext cx="8115230" cy="5330952"/>
          </a:xfrm>
          <a:prstGeom prst="rect">
            <a:avLst/>
          </a:prstGeom>
          <a:solidFill>
            <a:srgbClr val="BFBFBF"/>
          </a:solidFill>
          <a:ln>
            <a:noFill/>
          </a:ln>
        </p:spPr>
      </p:sp>
      <p:sp>
        <p:nvSpPr>
          <p:cNvPr id="68" name="Google Shape;68;p20"/>
          <p:cNvSpPr txBox="1">
            <a:spLocks noGrp="1"/>
          </p:cNvSpPr>
          <p:nvPr>
            <p:ph type="body" idx="1"/>
          </p:nvPr>
        </p:nvSpPr>
        <p:spPr>
          <a:xfrm>
            <a:off x="256032" y="3493008"/>
            <a:ext cx="2834640" cy="2322576"/>
          </a:xfrm>
          <a:prstGeom prst="rect">
            <a:avLst/>
          </a:prstGeom>
          <a:noFill/>
          <a:ln>
            <a:noFill/>
          </a:ln>
        </p:spPr>
        <p:txBody>
          <a:bodyPr spcFirstLastPara="1" wrap="square" lIns="91425" tIns="45700" rIns="91425" bIns="45700" anchor="t" anchorCtr="0">
            <a:normAutofit/>
          </a:bodyPr>
          <a:lstStyle>
            <a:lvl1pPr marL="457200" lvl="0" indent="-228600" algn="l">
              <a:lnSpc>
                <a:spcPct val="100000"/>
              </a:lnSpc>
              <a:spcBef>
                <a:spcPts val="1200"/>
              </a:spcBef>
              <a:spcAft>
                <a:spcPts val="0"/>
              </a:spcAft>
              <a:buSzPts val="1400"/>
              <a:buNone/>
              <a:defRPr sz="1400">
                <a:solidFill>
                  <a:srgbClr val="FFFFFF"/>
                </a:solidFill>
              </a:defRPr>
            </a:lvl1pPr>
            <a:lvl2pPr marL="914400" lvl="1" indent="-228600" algn="l">
              <a:lnSpc>
                <a:spcPct val="90000"/>
              </a:lnSpc>
              <a:spcBef>
                <a:spcPts val="250"/>
              </a:spcBef>
              <a:spcAft>
                <a:spcPts val="0"/>
              </a:spcAft>
              <a:buSzPts val="1200"/>
              <a:buNone/>
              <a:defRPr sz="1200"/>
            </a:lvl2pPr>
            <a:lvl3pPr marL="1371600" lvl="2" indent="-228600" algn="l">
              <a:lnSpc>
                <a:spcPct val="90000"/>
              </a:lnSpc>
              <a:spcBef>
                <a:spcPts val="250"/>
              </a:spcBef>
              <a:spcAft>
                <a:spcPts val="0"/>
              </a:spcAft>
              <a:buSzPts val="1000"/>
              <a:buNone/>
              <a:defRPr sz="1000"/>
            </a:lvl3pPr>
            <a:lvl4pPr marL="1828800" lvl="3" indent="-228600" algn="l">
              <a:lnSpc>
                <a:spcPct val="90000"/>
              </a:lnSpc>
              <a:spcBef>
                <a:spcPts val="250"/>
              </a:spcBef>
              <a:spcAft>
                <a:spcPts val="0"/>
              </a:spcAft>
              <a:buSzPts val="900"/>
              <a:buNone/>
              <a:defRPr sz="900"/>
            </a:lvl4pPr>
            <a:lvl5pPr marL="2286000" lvl="4" indent="-228600" algn="l">
              <a:lnSpc>
                <a:spcPct val="90000"/>
              </a:lnSpc>
              <a:spcBef>
                <a:spcPts val="250"/>
              </a:spcBef>
              <a:spcAft>
                <a:spcPts val="0"/>
              </a:spcAft>
              <a:buSzPts val="900"/>
              <a:buNone/>
              <a:defRPr sz="900"/>
            </a:lvl5pPr>
            <a:lvl6pPr marL="2743200" lvl="5" indent="-228600" algn="l">
              <a:lnSpc>
                <a:spcPct val="90000"/>
              </a:lnSpc>
              <a:spcBef>
                <a:spcPts val="250"/>
              </a:spcBef>
              <a:spcAft>
                <a:spcPts val="0"/>
              </a:spcAft>
              <a:buSzPts val="900"/>
              <a:buNone/>
              <a:defRPr sz="900"/>
            </a:lvl6pPr>
            <a:lvl7pPr marL="3200400" lvl="6" indent="-228600" algn="l">
              <a:lnSpc>
                <a:spcPct val="90000"/>
              </a:lnSpc>
              <a:spcBef>
                <a:spcPts val="250"/>
              </a:spcBef>
              <a:spcAft>
                <a:spcPts val="0"/>
              </a:spcAft>
              <a:buSzPts val="900"/>
              <a:buNone/>
              <a:defRPr sz="900"/>
            </a:lvl7pPr>
            <a:lvl8pPr marL="3657600" lvl="7" indent="-228600" algn="l">
              <a:lnSpc>
                <a:spcPct val="90000"/>
              </a:lnSpc>
              <a:spcBef>
                <a:spcPts val="250"/>
              </a:spcBef>
              <a:spcAft>
                <a:spcPts val="0"/>
              </a:spcAft>
              <a:buSzPts val="900"/>
              <a:buNone/>
              <a:defRPr sz="900"/>
            </a:lvl8pPr>
            <a:lvl9pPr marL="4114800" lvl="8" indent="-228600" algn="l">
              <a:lnSpc>
                <a:spcPct val="90000"/>
              </a:lnSpc>
              <a:spcBef>
                <a:spcPts val="250"/>
              </a:spcBef>
              <a:spcAft>
                <a:spcPts val="250"/>
              </a:spcAft>
              <a:buSzPts val="900"/>
              <a:buNone/>
              <a:defRPr sz="900"/>
            </a:lvl9pPr>
          </a:lstStyle>
          <a:p>
            <a:endParaRPr/>
          </a:p>
        </p:txBody>
      </p:sp>
      <p:sp>
        <p:nvSpPr>
          <p:cNvPr id="69" name="Google Shape;69;p20"/>
          <p:cNvSpPr txBox="1">
            <a:spLocks noGrp="1"/>
          </p:cNvSpPr>
          <p:nvPr>
            <p:ph type="dt" idx="10"/>
          </p:nvPr>
        </p:nvSpPr>
        <p:spPr>
          <a:xfrm>
            <a:off x="262465"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70" name="Google Shape;70;p20"/>
          <p:cNvSpPr txBox="1">
            <a:spLocks noGrp="1"/>
          </p:cNvSpPr>
          <p:nvPr>
            <p:ph type="ftr" idx="11"/>
          </p:nvPr>
        </p:nvSpPr>
        <p:spPr>
          <a:xfrm>
            <a:off x="3499101" y="6356350"/>
            <a:ext cx="5911517"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71" name="Google Shape;71;p20"/>
          <p:cNvSpPr txBox="1">
            <a:spLocks noGrp="1"/>
          </p:cNvSpPr>
          <p:nvPr>
            <p:ph type="sldNum" idx="12"/>
          </p:nvPr>
        </p:nvSpPr>
        <p:spPr>
          <a:xfrm>
            <a:off x="10634135" y="6356350"/>
            <a:ext cx="1530927"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matchingName="Title and Vertical Text" type="vertTx">
  <p:cSld name="VERTICAL_TEXT">
    <p:spTree>
      <p:nvGrpSpPr>
        <p:cNvPr id="1" name="Shape 72"/>
        <p:cNvGrpSpPr/>
        <p:nvPr/>
      </p:nvGrpSpPr>
      <p:grpSpPr>
        <a:xfrm>
          <a:off x="0" y="0"/>
          <a:ext cx="0" cy="0"/>
          <a:chOff x="0" y="0"/>
          <a:chExt cx="0" cy="0"/>
        </a:xfrm>
      </p:grpSpPr>
      <p:sp>
        <p:nvSpPr>
          <p:cNvPr id="73" name="Google Shape;73;p21"/>
          <p:cNvSpPr txBox="1">
            <a:spLocks noGrp="1"/>
          </p:cNvSpPr>
          <p:nvPr>
            <p:ph type="title"/>
          </p:nvPr>
        </p:nvSpPr>
        <p:spPr>
          <a:xfrm>
            <a:off x="252919" y="1123837"/>
            <a:ext cx="2947482" cy="4601183"/>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rgbClr val="FFFFFF"/>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74" name="Google Shape;74;p21"/>
          <p:cNvSpPr txBox="1">
            <a:spLocks noGrp="1"/>
          </p:cNvSpPr>
          <p:nvPr>
            <p:ph type="body" idx="1"/>
          </p:nvPr>
        </p:nvSpPr>
        <p:spPr>
          <a:xfrm rot="5400000">
            <a:off x="4966548" y="-233172"/>
            <a:ext cx="5120640" cy="7315200"/>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200"/>
              </a:spcBef>
              <a:spcAft>
                <a:spcPts val="0"/>
              </a:spcAft>
              <a:buSzPts val="1800"/>
              <a:buChar char="●"/>
              <a:defRPr/>
            </a:lvl1pPr>
            <a:lvl2pPr marL="914400" lvl="1" indent="-342900" algn="l">
              <a:lnSpc>
                <a:spcPct val="90000"/>
              </a:lnSpc>
              <a:spcBef>
                <a:spcPts val="250"/>
              </a:spcBef>
              <a:spcAft>
                <a:spcPts val="0"/>
              </a:spcAft>
              <a:buSzPts val="1800"/>
              <a:buChar char="●"/>
              <a:defRPr/>
            </a:lvl2pPr>
            <a:lvl3pPr marL="1371600" lvl="2" indent="-342900" algn="l">
              <a:lnSpc>
                <a:spcPct val="90000"/>
              </a:lnSpc>
              <a:spcBef>
                <a:spcPts val="250"/>
              </a:spcBef>
              <a:spcAft>
                <a:spcPts val="0"/>
              </a:spcAft>
              <a:buSzPts val="1800"/>
              <a:buChar char="●"/>
              <a:defRPr/>
            </a:lvl3pPr>
            <a:lvl4pPr marL="1828800" lvl="3" indent="-342900" algn="l">
              <a:lnSpc>
                <a:spcPct val="90000"/>
              </a:lnSpc>
              <a:spcBef>
                <a:spcPts val="250"/>
              </a:spcBef>
              <a:spcAft>
                <a:spcPts val="0"/>
              </a:spcAft>
              <a:buSzPts val="1800"/>
              <a:buChar char="●"/>
              <a:defRPr/>
            </a:lvl4pPr>
            <a:lvl5pPr marL="2286000" lvl="4" indent="-342900" algn="l">
              <a:lnSpc>
                <a:spcPct val="90000"/>
              </a:lnSpc>
              <a:spcBef>
                <a:spcPts val="250"/>
              </a:spcBef>
              <a:spcAft>
                <a:spcPts val="0"/>
              </a:spcAft>
              <a:buSzPts val="1800"/>
              <a:buChar char="●"/>
              <a:defRPr/>
            </a:lvl5pPr>
            <a:lvl6pPr marL="2743200" lvl="5" indent="-342900" algn="l">
              <a:lnSpc>
                <a:spcPct val="90000"/>
              </a:lnSpc>
              <a:spcBef>
                <a:spcPts val="250"/>
              </a:spcBef>
              <a:spcAft>
                <a:spcPts val="0"/>
              </a:spcAft>
              <a:buSzPts val="1800"/>
              <a:buChar char="●"/>
              <a:defRPr/>
            </a:lvl6pPr>
            <a:lvl7pPr marL="3200400" lvl="6" indent="-342900" algn="l">
              <a:lnSpc>
                <a:spcPct val="90000"/>
              </a:lnSpc>
              <a:spcBef>
                <a:spcPts val="250"/>
              </a:spcBef>
              <a:spcAft>
                <a:spcPts val="0"/>
              </a:spcAft>
              <a:buSzPts val="1800"/>
              <a:buChar char="●"/>
              <a:defRPr/>
            </a:lvl7pPr>
            <a:lvl8pPr marL="3657600" lvl="7" indent="-342900" algn="l">
              <a:lnSpc>
                <a:spcPct val="90000"/>
              </a:lnSpc>
              <a:spcBef>
                <a:spcPts val="250"/>
              </a:spcBef>
              <a:spcAft>
                <a:spcPts val="0"/>
              </a:spcAft>
              <a:buSzPts val="1800"/>
              <a:buChar char="●"/>
              <a:defRPr/>
            </a:lvl8pPr>
            <a:lvl9pPr marL="4114800" lvl="8" indent="-342900" algn="l">
              <a:lnSpc>
                <a:spcPct val="90000"/>
              </a:lnSpc>
              <a:spcBef>
                <a:spcPts val="250"/>
              </a:spcBef>
              <a:spcAft>
                <a:spcPts val="250"/>
              </a:spcAft>
              <a:buSzPts val="1800"/>
              <a:buChar char="●"/>
              <a:defRPr/>
            </a:lvl9pPr>
          </a:lstStyle>
          <a:p>
            <a:endParaRPr/>
          </a:p>
        </p:txBody>
      </p:sp>
      <p:sp>
        <p:nvSpPr>
          <p:cNvPr id="75" name="Google Shape;75;p21"/>
          <p:cNvSpPr txBox="1">
            <a:spLocks noGrp="1"/>
          </p:cNvSpPr>
          <p:nvPr>
            <p:ph type="dt" idx="10"/>
          </p:nvPr>
        </p:nvSpPr>
        <p:spPr>
          <a:xfrm>
            <a:off x="262465"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76" name="Google Shape;76;p21"/>
          <p:cNvSpPr txBox="1">
            <a:spLocks noGrp="1"/>
          </p:cNvSpPr>
          <p:nvPr>
            <p:ph type="ftr" idx="11"/>
          </p:nvPr>
        </p:nvSpPr>
        <p:spPr>
          <a:xfrm>
            <a:off x="3869268" y="6356350"/>
            <a:ext cx="5911517"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77" name="Google Shape;77;p21"/>
          <p:cNvSpPr txBox="1">
            <a:spLocks noGrp="1"/>
          </p:cNvSpPr>
          <p:nvPr>
            <p:ph type="sldNum" idx="12"/>
          </p:nvPr>
        </p:nvSpPr>
        <p:spPr>
          <a:xfrm>
            <a:off x="10634135" y="6356350"/>
            <a:ext cx="1530927"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matchingName="Vertical Title and Text" type="vertTitleAndTx">
  <p:cSld name="VERTICAL_TITLE_AND_VERTICAL_TEXT">
    <p:spTree>
      <p:nvGrpSpPr>
        <p:cNvPr id="1" name="Shape 78"/>
        <p:cNvGrpSpPr/>
        <p:nvPr/>
      </p:nvGrpSpPr>
      <p:grpSpPr>
        <a:xfrm>
          <a:off x="0" y="0"/>
          <a:ext cx="0" cy="0"/>
          <a:chOff x="0" y="0"/>
          <a:chExt cx="0" cy="0"/>
        </a:xfrm>
      </p:grpSpPr>
      <p:sp>
        <p:nvSpPr>
          <p:cNvPr id="79" name="Google Shape;79;p22"/>
          <p:cNvSpPr txBox="1">
            <a:spLocks noGrp="1"/>
          </p:cNvSpPr>
          <p:nvPr>
            <p:ph type="title"/>
          </p:nvPr>
        </p:nvSpPr>
        <p:spPr>
          <a:xfrm rot="5400000">
            <a:off x="-685800" y="2057400"/>
            <a:ext cx="4953000" cy="2819400"/>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rgbClr val="FFFFFF"/>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80" name="Google Shape;80;p22"/>
          <p:cNvSpPr txBox="1">
            <a:spLocks noGrp="1"/>
          </p:cNvSpPr>
          <p:nvPr>
            <p:ph type="body" idx="1"/>
          </p:nvPr>
        </p:nvSpPr>
        <p:spPr>
          <a:xfrm rot="5400000">
            <a:off x="4965192" y="-228600"/>
            <a:ext cx="5120640" cy="7315200"/>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200"/>
              </a:spcBef>
              <a:spcAft>
                <a:spcPts val="0"/>
              </a:spcAft>
              <a:buSzPts val="1800"/>
              <a:buChar char="●"/>
              <a:defRPr/>
            </a:lvl1pPr>
            <a:lvl2pPr marL="914400" lvl="1" indent="-342900" algn="l">
              <a:lnSpc>
                <a:spcPct val="90000"/>
              </a:lnSpc>
              <a:spcBef>
                <a:spcPts val="250"/>
              </a:spcBef>
              <a:spcAft>
                <a:spcPts val="0"/>
              </a:spcAft>
              <a:buSzPts val="1800"/>
              <a:buChar char="●"/>
              <a:defRPr/>
            </a:lvl2pPr>
            <a:lvl3pPr marL="1371600" lvl="2" indent="-342900" algn="l">
              <a:lnSpc>
                <a:spcPct val="90000"/>
              </a:lnSpc>
              <a:spcBef>
                <a:spcPts val="250"/>
              </a:spcBef>
              <a:spcAft>
                <a:spcPts val="0"/>
              </a:spcAft>
              <a:buSzPts val="1800"/>
              <a:buChar char="●"/>
              <a:defRPr/>
            </a:lvl3pPr>
            <a:lvl4pPr marL="1828800" lvl="3" indent="-342900" algn="l">
              <a:lnSpc>
                <a:spcPct val="90000"/>
              </a:lnSpc>
              <a:spcBef>
                <a:spcPts val="250"/>
              </a:spcBef>
              <a:spcAft>
                <a:spcPts val="0"/>
              </a:spcAft>
              <a:buSzPts val="1800"/>
              <a:buChar char="●"/>
              <a:defRPr/>
            </a:lvl4pPr>
            <a:lvl5pPr marL="2286000" lvl="4" indent="-342900" algn="l">
              <a:lnSpc>
                <a:spcPct val="90000"/>
              </a:lnSpc>
              <a:spcBef>
                <a:spcPts val="250"/>
              </a:spcBef>
              <a:spcAft>
                <a:spcPts val="0"/>
              </a:spcAft>
              <a:buSzPts val="1800"/>
              <a:buChar char="●"/>
              <a:defRPr/>
            </a:lvl5pPr>
            <a:lvl6pPr marL="2743200" lvl="5" indent="-342900" algn="l">
              <a:lnSpc>
                <a:spcPct val="90000"/>
              </a:lnSpc>
              <a:spcBef>
                <a:spcPts val="250"/>
              </a:spcBef>
              <a:spcAft>
                <a:spcPts val="0"/>
              </a:spcAft>
              <a:buSzPts val="1800"/>
              <a:buChar char="●"/>
              <a:defRPr/>
            </a:lvl6pPr>
            <a:lvl7pPr marL="3200400" lvl="6" indent="-342900" algn="l">
              <a:lnSpc>
                <a:spcPct val="90000"/>
              </a:lnSpc>
              <a:spcBef>
                <a:spcPts val="250"/>
              </a:spcBef>
              <a:spcAft>
                <a:spcPts val="0"/>
              </a:spcAft>
              <a:buSzPts val="1800"/>
              <a:buChar char="●"/>
              <a:defRPr/>
            </a:lvl7pPr>
            <a:lvl8pPr marL="3657600" lvl="7" indent="-342900" algn="l">
              <a:lnSpc>
                <a:spcPct val="90000"/>
              </a:lnSpc>
              <a:spcBef>
                <a:spcPts val="250"/>
              </a:spcBef>
              <a:spcAft>
                <a:spcPts val="0"/>
              </a:spcAft>
              <a:buSzPts val="1800"/>
              <a:buChar char="●"/>
              <a:defRPr/>
            </a:lvl8pPr>
            <a:lvl9pPr marL="4114800" lvl="8" indent="-342900" algn="l">
              <a:lnSpc>
                <a:spcPct val="90000"/>
              </a:lnSpc>
              <a:spcBef>
                <a:spcPts val="250"/>
              </a:spcBef>
              <a:spcAft>
                <a:spcPts val="250"/>
              </a:spcAft>
              <a:buSzPts val="1800"/>
              <a:buChar char="●"/>
              <a:defRPr/>
            </a:lvl9pPr>
          </a:lstStyle>
          <a:p>
            <a:endParaRPr/>
          </a:p>
        </p:txBody>
      </p:sp>
      <p:sp>
        <p:nvSpPr>
          <p:cNvPr id="81" name="Google Shape;81;p22"/>
          <p:cNvSpPr txBox="1">
            <a:spLocks noGrp="1"/>
          </p:cNvSpPr>
          <p:nvPr>
            <p:ph type="dt" idx="10"/>
          </p:nvPr>
        </p:nvSpPr>
        <p:spPr>
          <a:xfrm>
            <a:off x="262465"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82" name="Google Shape;82;p22"/>
          <p:cNvSpPr txBox="1">
            <a:spLocks noGrp="1"/>
          </p:cNvSpPr>
          <p:nvPr>
            <p:ph type="ftr" idx="11"/>
          </p:nvPr>
        </p:nvSpPr>
        <p:spPr>
          <a:xfrm>
            <a:off x="3869268" y="6356350"/>
            <a:ext cx="5911517"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83" name="Google Shape;83;p22"/>
          <p:cNvSpPr txBox="1">
            <a:spLocks noGrp="1"/>
          </p:cNvSpPr>
          <p:nvPr>
            <p:ph type="sldNum" idx="12"/>
          </p:nvPr>
        </p:nvSpPr>
        <p:spPr>
          <a:xfrm>
            <a:off x="10634135" y="6356350"/>
            <a:ext cx="1530927"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lt1"/>
        </a:solidFill>
        <a:effectLst/>
      </p:bgPr>
    </p:bg>
    <p:spTree>
      <p:nvGrpSpPr>
        <p:cNvPr id="1" name="Shape 5"/>
        <p:cNvGrpSpPr/>
        <p:nvPr/>
      </p:nvGrpSpPr>
      <p:grpSpPr>
        <a:xfrm>
          <a:off x="0" y="0"/>
          <a:ext cx="0" cy="0"/>
          <a:chOff x="0" y="0"/>
          <a:chExt cx="0" cy="0"/>
        </a:xfrm>
      </p:grpSpPr>
      <p:sp>
        <p:nvSpPr>
          <p:cNvPr id="6" name="Google Shape;6;p11"/>
          <p:cNvSpPr/>
          <p:nvPr/>
        </p:nvSpPr>
        <p:spPr>
          <a:xfrm>
            <a:off x="1" y="758952"/>
            <a:ext cx="3443590" cy="5330952"/>
          </a:xfrm>
          <a:prstGeom prst="rect">
            <a:avLst/>
          </a:pr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 name="Google Shape;7;p11"/>
          <p:cNvSpPr txBox="1">
            <a:spLocks noGrp="1"/>
          </p:cNvSpPr>
          <p:nvPr>
            <p:ph type="title"/>
          </p:nvPr>
        </p:nvSpPr>
        <p:spPr>
          <a:xfrm>
            <a:off x="252919" y="1123837"/>
            <a:ext cx="2947482" cy="4601183"/>
          </a:xfrm>
          <a:prstGeom prst="rect">
            <a:avLst/>
          </a:prstGeom>
          <a:noFill/>
          <a:ln>
            <a:noFill/>
          </a:ln>
        </p:spPr>
        <p:txBody>
          <a:bodyPr spcFirstLastPara="1" wrap="square" lIns="91425" tIns="45700" rIns="91425" bIns="45700" anchor="ctr" anchorCtr="0">
            <a:normAutofit/>
          </a:bodyPr>
          <a:lstStyle>
            <a:lvl1pPr marR="0" lvl="0" algn="l" rtl="0">
              <a:lnSpc>
                <a:spcPct val="90000"/>
              </a:lnSpc>
              <a:spcBef>
                <a:spcPts val="0"/>
              </a:spcBef>
              <a:spcAft>
                <a:spcPts val="0"/>
              </a:spcAft>
              <a:buClr>
                <a:srgbClr val="FFFFFF"/>
              </a:buClr>
              <a:buSzPts val="3600"/>
              <a:buFont typeface="Corbel"/>
              <a:buNone/>
              <a:defRPr sz="3600" b="0" i="0" u="none" strike="noStrike" cap="none">
                <a:solidFill>
                  <a:srgbClr val="FFFFFF"/>
                </a:solidFill>
                <a:latin typeface="Corbel"/>
                <a:ea typeface="Corbel"/>
                <a:cs typeface="Corbel"/>
                <a:sym typeface="Corbel"/>
              </a:defRPr>
            </a:lvl1pPr>
            <a:lvl2pPr lvl="1">
              <a:spcBef>
                <a:spcPts val="0"/>
              </a:spcBef>
              <a:spcAft>
                <a:spcPts val="0"/>
              </a:spcAft>
              <a:buSzPts val="1400"/>
              <a:buNone/>
              <a:defRPr sz="1800"/>
            </a:lvl2pPr>
            <a:lvl3pPr lvl="2">
              <a:spcBef>
                <a:spcPts val="0"/>
              </a:spcBef>
              <a:spcAft>
                <a:spcPts val="0"/>
              </a:spcAft>
              <a:buSzPts val="1400"/>
              <a:buNone/>
              <a:defRPr sz="1800"/>
            </a:lvl3pPr>
            <a:lvl4pPr lvl="3">
              <a:spcBef>
                <a:spcPts val="0"/>
              </a:spcBef>
              <a:spcAft>
                <a:spcPts val="0"/>
              </a:spcAft>
              <a:buSzPts val="1400"/>
              <a:buNone/>
              <a:defRPr sz="1800"/>
            </a:lvl4pPr>
            <a:lvl5pPr lvl="4">
              <a:spcBef>
                <a:spcPts val="0"/>
              </a:spcBef>
              <a:spcAft>
                <a:spcPts val="0"/>
              </a:spcAft>
              <a:buSzPts val="1400"/>
              <a:buNone/>
              <a:defRPr sz="1800"/>
            </a:lvl5pPr>
            <a:lvl6pPr lvl="5">
              <a:spcBef>
                <a:spcPts val="0"/>
              </a:spcBef>
              <a:spcAft>
                <a:spcPts val="0"/>
              </a:spcAft>
              <a:buSzPts val="1400"/>
              <a:buNone/>
              <a:defRPr sz="1800"/>
            </a:lvl6pPr>
            <a:lvl7pPr lvl="6">
              <a:spcBef>
                <a:spcPts val="0"/>
              </a:spcBef>
              <a:spcAft>
                <a:spcPts val="0"/>
              </a:spcAft>
              <a:buSzPts val="1400"/>
              <a:buNone/>
              <a:defRPr sz="1800"/>
            </a:lvl7pPr>
            <a:lvl8pPr lvl="7">
              <a:spcBef>
                <a:spcPts val="0"/>
              </a:spcBef>
              <a:spcAft>
                <a:spcPts val="0"/>
              </a:spcAft>
              <a:buSzPts val="1400"/>
              <a:buNone/>
              <a:defRPr sz="1800"/>
            </a:lvl8pPr>
            <a:lvl9pPr lvl="8">
              <a:spcBef>
                <a:spcPts val="0"/>
              </a:spcBef>
              <a:spcAft>
                <a:spcPts val="0"/>
              </a:spcAft>
              <a:buSzPts val="1400"/>
              <a:buNone/>
              <a:defRPr sz="1800"/>
            </a:lvl9pPr>
          </a:lstStyle>
          <a:p>
            <a:endParaRPr/>
          </a:p>
        </p:txBody>
      </p:sp>
      <p:sp>
        <p:nvSpPr>
          <p:cNvPr id="8" name="Google Shape;8;p11"/>
          <p:cNvSpPr/>
          <p:nvPr/>
        </p:nvSpPr>
        <p:spPr>
          <a:xfrm>
            <a:off x="11815864" y="758952"/>
            <a:ext cx="384048" cy="5330952"/>
          </a:xfrm>
          <a:prstGeom prst="rect">
            <a:avLst/>
          </a:prstGeom>
          <a:solidFill>
            <a:srgbClr val="C8C8C8">
              <a:alpha val="49803"/>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 name="Google Shape;9;p11"/>
          <p:cNvSpPr txBox="1">
            <a:spLocks noGrp="1"/>
          </p:cNvSpPr>
          <p:nvPr>
            <p:ph type="body" idx="1"/>
          </p:nvPr>
        </p:nvSpPr>
        <p:spPr>
          <a:xfrm>
            <a:off x="3869268" y="864108"/>
            <a:ext cx="7315200" cy="5120640"/>
          </a:xfrm>
          <a:prstGeom prst="rect">
            <a:avLst/>
          </a:prstGeom>
          <a:noFill/>
          <a:ln>
            <a:noFill/>
          </a:ln>
        </p:spPr>
        <p:txBody>
          <a:bodyPr spcFirstLastPara="1" wrap="square" lIns="91425" tIns="45700" rIns="91425" bIns="45700" anchor="ctr" anchorCtr="0">
            <a:normAutofit/>
          </a:bodyPr>
          <a:lstStyle>
            <a:lvl1pPr marL="457200" marR="0" lvl="0" indent="-355600" algn="l" rtl="0">
              <a:lnSpc>
                <a:spcPct val="90000"/>
              </a:lnSpc>
              <a:spcBef>
                <a:spcPts val="1200"/>
              </a:spcBef>
              <a:spcAft>
                <a:spcPts val="0"/>
              </a:spcAft>
              <a:buClr>
                <a:schemeClr val="accent1"/>
              </a:buClr>
              <a:buSzPts val="2000"/>
              <a:buFont typeface="Noto Sans Symbols"/>
              <a:buChar char="●"/>
              <a:defRPr sz="2000" b="0" i="0" u="none" strike="noStrike" cap="none">
                <a:solidFill>
                  <a:srgbClr val="595959"/>
                </a:solidFill>
                <a:latin typeface="Corbel"/>
                <a:ea typeface="Corbel"/>
                <a:cs typeface="Corbel"/>
                <a:sym typeface="Corbel"/>
              </a:defRPr>
            </a:lvl1pPr>
            <a:lvl2pPr marL="914400" marR="0" lvl="1" indent="-342900" algn="l" rtl="0">
              <a:lnSpc>
                <a:spcPct val="90000"/>
              </a:lnSpc>
              <a:spcBef>
                <a:spcPts val="250"/>
              </a:spcBef>
              <a:spcAft>
                <a:spcPts val="0"/>
              </a:spcAft>
              <a:buClr>
                <a:schemeClr val="accent1"/>
              </a:buClr>
              <a:buSzPts val="1800"/>
              <a:buFont typeface="Noto Sans Symbols"/>
              <a:buChar char="●"/>
              <a:defRPr sz="1800" b="0" i="0" u="none" strike="noStrike" cap="none">
                <a:solidFill>
                  <a:srgbClr val="595959"/>
                </a:solidFill>
                <a:latin typeface="Corbel"/>
                <a:ea typeface="Corbel"/>
                <a:cs typeface="Corbel"/>
                <a:sym typeface="Corbel"/>
              </a:defRPr>
            </a:lvl2pPr>
            <a:lvl3pPr marL="1371600" marR="0" lvl="2" indent="-330200" algn="l" rtl="0">
              <a:lnSpc>
                <a:spcPct val="90000"/>
              </a:lnSpc>
              <a:spcBef>
                <a:spcPts val="250"/>
              </a:spcBef>
              <a:spcAft>
                <a:spcPts val="0"/>
              </a:spcAft>
              <a:buClr>
                <a:schemeClr val="accent1"/>
              </a:buClr>
              <a:buSzPts val="1600"/>
              <a:buFont typeface="Noto Sans Symbols"/>
              <a:buChar char="●"/>
              <a:defRPr sz="1600" b="0" i="0" u="none" strike="noStrike" cap="none">
                <a:solidFill>
                  <a:srgbClr val="595959"/>
                </a:solidFill>
                <a:latin typeface="Corbel"/>
                <a:ea typeface="Corbel"/>
                <a:cs typeface="Corbel"/>
                <a:sym typeface="Corbel"/>
              </a:defRPr>
            </a:lvl3pPr>
            <a:lvl4pPr marL="1828800" marR="0" lvl="3" indent="-317500" algn="l" rtl="0">
              <a:lnSpc>
                <a:spcPct val="90000"/>
              </a:lnSpc>
              <a:spcBef>
                <a:spcPts val="250"/>
              </a:spcBef>
              <a:spcAft>
                <a:spcPts val="0"/>
              </a:spcAft>
              <a:buClr>
                <a:schemeClr val="accent1"/>
              </a:buClr>
              <a:buSzPts val="1400"/>
              <a:buFont typeface="Noto Sans Symbols"/>
              <a:buChar char="●"/>
              <a:defRPr sz="1400" b="0" i="0" u="none" strike="noStrike" cap="none">
                <a:solidFill>
                  <a:srgbClr val="595959"/>
                </a:solidFill>
                <a:latin typeface="Corbel"/>
                <a:ea typeface="Corbel"/>
                <a:cs typeface="Corbel"/>
                <a:sym typeface="Corbel"/>
              </a:defRPr>
            </a:lvl4pPr>
            <a:lvl5pPr marL="2286000" marR="0" lvl="4" indent="-317500" algn="l" rtl="0">
              <a:lnSpc>
                <a:spcPct val="90000"/>
              </a:lnSpc>
              <a:spcBef>
                <a:spcPts val="250"/>
              </a:spcBef>
              <a:spcAft>
                <a:spcPts val="0"/>
              </a:spcAft>
              <a:buClr>
                <a:schemeClr val="accent1"/>
              </a:buClr>
              <a:buSzPts val="1400"/>
              <a:buFont typeface="Noto Sans Symbols"/>
              <a:buChar char="●"/>
              <a:defRPr sz="1400" b="0" i="0" u="none" strike="noStrike" cap="none">
                <a:solidFill>
                  <a:srgbClr val="595959"/>
                </a:solidFill>
                <a:latin typeface="Corbel"/>
                <a:ea typeface="Corbel"/>
                <a:cs typeface="Corbel"/>
                <a:sym typeface="Corbel"/>
              </a:defRPr>
            </a:lvl5pPr>
            <a:lvl6pPr marL="2743200" marR="0" lvl="5" indent="-317500" algn="l" rtl="0">
              <a:lnSpc>
                <a:spcPct val="90000"/>
              </a:lnSpc>
              <a:spcBef>
                <a:spcPts val="250"/>
              </a:spcBef>
              <a:spcAft>
                <a:spcPts val="0"/>
              </a:spcAft>
              <a:buClr>
                <a:schemeClr val="accent1"/>
              </a:buClr>
              <a:buSzPts val="1400"/>
              <a:buFont typeface="Noto Sans Symbols"/>
              <a:buChar char="●"/>
              <a:defRPr sz="1400" b="0" i="0" u="none" strike="noStrike" cap="none">
                <a:solidFill>
                  <a:srgbClr val="595959"/>
                </a:solidFill>
                <a:latin typeface="Corbel"/>
                <a:ea typeface="Corbel"/>
                <a:cs typeface="Corbel"/>
                <a:sym typeface="Corbel"/>
              </a:defRPr>
            </a:lvl6pPr>
            <a:lvl7pPr marL="3200400" marR="0" lvl="6" indent="-317500" algn="l" rtl="0">
              <a:lnSpc>
                <a:spcPct val="90000"/>
              </a:lnSpc>
              <a:spcBef>
                <a:spcPts val="250"/>
              </a:spcBef>
              <a:spcAft>
                <a:spcPts val="0"/>
              </a:spcAft>
              <a:buClr>
                <a:schemeClr val="accent1"/>
              </a:buClr>
              <a:buSzPts val="1400"/>
              <a:buFont typeface="Noto Sans Symbols"/>
              <a:buChar char="●"/>
              <a:defRPr sz="1400" b="0" i="0" u="none" strike="noStrike" cap="none">
                <a:solidFill>
                  <a:srgbClr val="595959"/>
                </a:solidFill>
                <a:latin typeface="Corbel"/>
                <a:ea typeface="Corbel"/>
                <a:cs typeface="Corbel"/>
                <a:sym typeface="Corbel"/>
              </a:defRPr>
            </a:lvl7pPr>
            <a:lvl8pPr marL="3657600" marR="0" lvl="7" indent="-317500" algn="l" rtl="0">
              <a:lnSpc>
                <a:spcPct val="90000"/>
              </a:lnSpc>
              <a:spcBef>
                <a:spcPts val="250"/>
              </a:spcBef>
              <a:spcAft>
                <a:spcPts val="0"/>
              </a:spcAft>
              <a:buClr>
                <a:schemeClr val="accent1"/>
              </a:buClr>
              <a:buSzPts val="1400"/>
              <a:buFont typeface="Noto Sans Symbols"/>
              <a:buChar char="●"/>
              <a:defRPr sz="1400" b="0" i="0" u="none" strike="noStrike" cap="none">
                <a:solidFill>
                  <a:srgbClr val="595959"/>
                </a:solidFill>
                <a:latin typeface="Corbel"/>
                <a:ea typeface="Corbel"/>
                <a:cs typeface="Corbel"/>
                <a:sym typeface="Corbel"/>
              </a:defRPr>
            </a:lvl8pPr>
            <a:lvl9pPr marL="4114800" marR="0" lvl="8" indent="-317500" algn="l" rtl="0">
              <a:lnSpc>
                <a:spcPct val="90000"/>
              </a:lnSpc>
              <a:spcBef>
                <a:spcPts val="250"/>
              </a:spcBef>
              <a:spcAft>
                <a:spcPts val="250"/>
              </a:spcAft>
              <a:buClr>
                <a:schemeClr val="accent1"/>
              </a:buClr>
              <a:buSzPts val="1400"/>
              <a:buFont typeface="Noto Sans Symbols"/>
              <a:buChar char="●"/>
              <a:defRPr sz="1400" b="0" i="0" u="none" strike="noStrike" cap="none">
                <a:solidFill>
                  <a:srgbClr val="595959"/>
                </a:solidFill>
                <a:latin typeface="Corbel"/>
                <a:ea typeface="Corbel"/>
                <a:cs typeface="Corbel"/>
                <a:sym typeface="Corbel"/>
              </a:defRPr>
            </a:lvl9pPr>
          </a:lstStyle>
          <a:p>
            <a:endParaRPr/>
          </a:p>
        </p:txBody>
      </p:sp>
      <p:sp>
        <p:nvSpPr>
          <p:cNvPr id="10" name="Google Shape;10;p11"/>
          <p:cNvSpPr txBox="1">
            <a:spLocks noGrp="1"/>
          </p:cNvSpPr>
          <p:nvPr>
            <p:ph type="dt" idx="10"/>
          </p:nvPr>
        </p:nvSpPr>
        <p:spPr>
          <a:xfrm>
            <a:off x="262465" y="6356350"/>
            <a:ext cx="2743200" cy="365125"/>
          </a:xfrm>
          <a:prstGeom prst="rect">
            <a:avLst/>
          </a:prstGeom>
          <a:noFill/>
          <a:ln>
            <a:noFill/>
          </a:ln>
        </p:spPr>
        <p:txBody>
          <a:bodyPr spcFirstLastPara="1" wrap="square" lIns="91425" tIns="45700" rIns="91425" bIns="45700" anchor="ctr" anchorCtr="0">
            <a:noAutofit/>
          </a:bodyPr>
          <a:lstStyle>
            <a:lvl1pPr marR="0" lvl="0" algn="l" rtl="0">
              <a:spcBef>
                <a:spcPts val="0"/>
              </a:spcBef>
              <a:spcAft>
                <a:spcPts val="0"/>
              </a:spcAft>
              <a:buSzPts val="1400"/>
              <a:buNone/>
              <a:defRPr sz="1100" b="0" i="0" u="none" strike="noStrike" cap="none">
                <a:solidFill>
                  <a:srgbClr val="7F7F7F"/>
                </a:solidFill>
                <a:latin typeface="Corbel"/>
                <a:ea typeface="Corbel"/>
                <a:cs typeface="Corbel"/>
                <a:sym typeface="Corbel"/>
              </a:defRPr>
            </a:lvl1pPr>
            <a:lvl2pPr marR="0" lvl="1" algn="l" rtl="0">
              <a:spcBef>
                <a:spcPts val="0"/>
              </a:spcBef>
              <a:spcAft>
                <a:spcPts val="0"/>
              </a:spcAft>
              <a:buSzPts val="1400"/>
              <a:buNone/>
              <a:defRPr sz="1800" b="0" i="0" u="none" strike="noStrike" cap="none">
                <a:solidFill>
                  <a:schemeClr val="dk1"/>
                </a:solidFill>
                <a:latin typeface="Corbel"/>
                <a:ea typeface="Corbel"/>
                <a:cs typeface="Corbel"/>
                <a:sym typeface="Corbel"/>
              </a:defRPr>
            </a:lvl2pPr>
            <a:lvl3pPr marR="0" lvl="2" algn="l" rtl="0">
              <a:spcBef>
                <a:spcPts val="0"/>
              </a:spcBef>
              <a:spcAft>
                <a:spcPts val="0"/>
              </a:spcAft>
              <a:buSzPts val="1400"/>
              <a:buNone/>
              <a:defRPr sz="1800" b="0" i="0" u="none" strike="noStrike" cap="none">
                <a:solidFill>
                  <a:schemeClr val="dk1"/>
                </a:solidFill>
                <a:latin typeface="Corbel"/>
                <a:ea typeface="Corbel"/>
                <a:cs typeface="Corbel"/>
                <a:sym typeface="Corbel"/>
              </a:defRPr>
            </a:lvl3pPr>
            <a:lvl4pPr marR="0" lvl="3" algn="l" rtl="0">
              <a:spcBef>
                <a:spcPts val="0"/>
              </a:spcBef>
              <a:spcAft>
                <a:spcPts val="0"/>
              </a:spcAft>
              <a:buSzPts val="1400"/>
              <a:buNone/>
              <a:defRPr sz="1800" b="0" i="0" u="none" strike="noStrike" cap="none">
                <a:solidFill>
                  <a:schemeClr val="dk1"/>
                </a:solidFill>
                <a:latin typeface="Corbel"/>
                <a:ea typeface="Corbel"/>
                <a:cs typeface="Corbel"/>
                <a:sym typeface="Corbel"/>
              </a:defRPr>
            </a:lvl4pPr>
            <a:lvl5pPr marR="0" lvl="4" algn="l" rtl="0">
              <a:spcBef>
                <a:spcPts val="0"/>
              </a:spcBef>
              <a:spcAft>
                <a:spcPts val="0"/>
              </a:spcAft>
              <a:buSzPts val="1400"/>
              <a:buNone/>
              <a:defRPr sz="1800" b="0" i="0" u="none" strike="noStrike" cap="none">
                <a:solidFill>
                  <a:schemeClr val="dk1"/>
                </a:solidFill>
                <a:latin typeface="Corbel"/>
                <a:ea typeface="Corbel"/>
                <a:cs typeface="Corbel"/>
                <a:sym typeface="Corbel"/>
              </a:defRPr>
            </a:lvl5pPr>
            <a:lvl6pPr marR="0" lvl="5" algn="l" rtl="0">
              <a:spcBef>
                <a:spcPts val="0"/>
              </a:spcBef>
              <a:spcAft>
                <a:spcPts val="0"/>
              </a:spcAft>
              <a:buSzPts val="1400"/>
              <a:buNone/>
              <a:defRPr sz="1800" b="0" i="0" u="none" strike="noStrike" cap="none">
                <a:solidFill>
                  <a:schemeClr val="dk1"/>
                </a:solidFill>
                <a:latin typeface="Corbel"/>
                <a:ea typeface="Corbel"/>
                <a:cs typeface="Corbel"/>
                <a:sym typeface="Corbel"/>
              </a:defRPr>
            </a:lvl6pPr>
            <a:lvl7pPr marR="0" lvl="6" algn="l" rtl="0">
              <a:spcBef>
                <a:spcPts val="0"/>
              </a:spcBef>
              <a:spcAft>
                <a:spcPts val="0"/>
              </a:spcAft>
              <a:buSzPts val="1400"/>
              <a:buNone/>
              <a:defRPr sz="1800" b="0" i="0" u="none" strike="noStrike" cap="none">
                <a:solidFill>
                  <a:schemeClr val="dk1"/>
                </a:solidFill>
                <a:latin typeface="Corbel"/>
                <a:ea typeface="Corbel"/>
                <a:cs typeface="Corbel"/>
                <a:sym typeface="Corbel"/>
              </a:defRPr>
            </a:lvl7pPr>
            <a:lvl8pPr marR="0" lvl="7" algn="l" rtl="0">
              <a:spcBef>
                <a:spcPts val="0"/>
              </a:spcBef>
              <a:spcAft>
                <a:spcPts val="0"/>
              </a:spcAft>
              <a:buSzPts val="1400"/>
              <a:buNone/>
              <a:defRPr sz="1800" b="0" i="0" u="none" strike="noStrike" cap="none">
                <a:solidFill>
                  <a:schemeClr val="dk1"/>
                </a:solidFill>
                <a:latin typeface="Corbel"/>
                <a:ea typeface="Corbel"/>
                <a:cs typeface="Corbel"/>
                <a:sym typeface="Corbel"/>
              </a:defRPr>
            </a:lvl8pPr>
            <a:lvl9pPr marR="0" lvl="8" algn="l" rtl="0">
              <a:spcBef>
                <a:spcPts val="0"/>
              </a:spcBef>
              <a:spcAft>
                <a:spcPts val="0"/>
              </a:spcAft>
              <a:buSzPts val="1400"/>
              <a:buNone/>
              <a:defRPr sz="1800" b="0" i="0" u="none" strike="noStrike" cap="none">
                <a:solidFill>
                  <a:schemeClr val="dk1"/>
                </a:solidFill>
                <a:latin typeface="Corbel"/>
                <a:ea typeface="Corbel"/>
                <a:cs typeface="Corbel"/>
                <a:sym typeface="Corbel"/>
              </a:defRPr>
            </a:lvl9pPr>
          </a:lstStyle>
          <a:p>
            <a:endParaRPr/>
          </a:p>
        </p:txBody>
      </p:sp>
      <p:sp>
        <p:nvSpPr>
          <p:cNvPr id="11" name="Google Shape;11;p11"/>
          <p:cNvSpPr txBox="1">
            <a:spLocks noGrp="1"/>
          </p:cNvSpPr>
          <p:nvPr>
            <p:ph type="ftr" idx="11"/>
          </p:nvPr>
        </p:nvSpPr>
        <p:spPr>
          <a:xfrm>
            <a:off x="3869268" y="6356350"/>
            <a:ext cx="5911517" cy="365125"/>
          </a:xfrm>
          <a:prstGeom prst="rect">
            <a:avLst/>
          </a:prstGeom>
          <a:noFill/>
          <a:ln>
            <a:noFill/>
          </a:ln>
        </p:spPr>
        <p:txBody>
          <a:bodyPr spcFirstLastPara="1" wrap="square" lIns="91425" tIns="45700" rIns="91425" bIns="45700" anchor="ctr" anchorCtr="0">
            <a:noAutofit/>
          </a:bodyPr>
          <a:lstStyle>
            <a:lvl1pPr marR="0" lvl="0" algn="l" rtl="0">
              <a:spcBef>
                <a:spcPts val="0"/>
              </a:spcBef>
              <a:spcAft>
                <a:spcPts val="0"/>
              </a:spcAft>
              <a:buSzPts val="1400"/>
              <a:buNone/>
              <a:defRPr sz="1100" b="0" i="0" u="none" strike="noStrike" cap="none">
                <a:solidFill>
                  <a:srgbClr val="7F7F7F"/>
                </a:solidFill>
                <a:latin typeface="Corbel"/>
                <a:ea typeface="Corbel"/>
                <a:cs typeface="Corbel"/>
                <a:sym typeface="Corbel"/>
              </a:defRPr>
            </a:lvl1pPr>
            <a:lvl2pPr marR="0" lvl="1" algn="l" rtl="0">
              <a:spcBef>
                <a:spcPts val="0"/>
              </a:spcBef>
              <a:spcAft>
                <a:spcPts val="0"/>
              </a:spcAft>
              <a:buSzPts val="1400"/>
              <a:buNone/>
              <a:defRPr sz="1800" b="0" i="0" u="none" strike="noStrike" cap="none">
                <a:solidFill>
                  <a:schemeClr val="dk1"/>
                </a:solidFill>
                <a:latin typeface="Corbel"/>
                <a:ea typeface="Corbel"/>
                <a:cs typeface="Corbel"/>
                <a:sym typeface="Corbel"/>
              </a:defRPr>
            </a:lvl2pPr>
            <a:lvl3pPr marR="0" lvl="2" algn="l" rtl="0">
              <a:spcBef>
                <a:spcPts val="0"/>
              </a:spcBef>
              <a:spcAft>
                <a:spcPts val="0"/>
              </a:spcAft>
              <a:buSzPts val="1400"/>
              <a:buNone/>
              <a:defRPr sz="1800" b="0" i="0" u="none" strike="noStrike" cap="none">
                <a:solidFill>
                  <a:schemeClr val="dk1"/>
                </a:solidFill>
                <a:latin typeface="Corbel"/>
                <a:ea typeface="Corbel"/>
                <a:cs typeface="Corbel"/>
                <a:sym typeface="Corbel"/>
              </a:defRPr>
            </a:lvl3pPr>
            <a:lvl4pPr marR="0" lvl="3" algn="l" rtl="0">
              <a:spcBef>
                <a:spcPts val="0"/>
              </a:spcBef>
              <a:spcAft>
                <a:spcPts val="0"/>
              </a:spcAft>
              <a:buSzPts val="1400"/>
              <a:buNone/>
              <a:defRPr sz="1800" b="0" i="0" u="none" strike="noStrike" cap="none">
                <a:solidFill>
                  <a:schemeClr val="dk1"/>
                </a:solidFill>
                <a:latin typeface="Corbel"/>
                <a:ea typeface="Corbel"/>
                <a:cs typeface="Corbel"/>
                <a:sym typeface="Corbel"/>
              </a:defRPr>
            </a:lvl4pPr>
            <a:lvl5pPr marR="0" lvl="4" algn="l" rtl="0">
              <a:spcBef>
                <a:spcPts val="0"/>
              </a:spcBef>
              <a:spcAft>
                <a:spcPts val="0"/>
              </a:spcAft>
              <a:buSzPts val="1400"/>
              <a:buNone/>
              <a:defRPr sz="1800" b="0" i="0" u="none" strike="noStrike" cap="none">
                <a:solidFill>
                  <a:schemeClr val="dk1"/>
                </a:solidFill>
                <a:latin typeface="Corbel"/>
                <a:ea typeface="Corbel"/>
                <a:cs typeface="Corbel"/>
                <a:sym typeface="Corbel"/>
              </a:defRPr>
            </a:lvl5pPr>
            <a:lvl6pPr marR="0" lvl="5" algn="l" rtl="0">
              <a:spcBef>
                <a:spcPts val="0"/>
              </a:spcBef>
              <a:spcAft>
                <a:spcPts val="0"/>
              </a:spcAft>
              <a:buSzPts val="1400"/>
              <a:buNone/>
              <a:defRPr sz="1800" b="0" i="0" u="none" strike="noStrike" cap="none">
                <a:solidFill>
                  <a:schemeClr val="dk1"/>
                </a:solidFill>
                <a:latin typeface="Corbel"/>
                <a:ea typeface="Corbel"/>
                <a:cs typeface="Corbel"/>
                <a:sym typeface="Corbel"/>
              </a:defRPr>
            </a:lvl6pPr>
            <a:lvl7pPr marR="0" lvl="6" algn="l" rtl="0">
              <a:spcBef>
                <a:spcPts val="0"/>
              </a:spcBef>
              <a:spcAft>
                <a:spcPts val="0"/>
              </a:spcAft>
              <a:buSzPts val="1400"/>
              <a:buNone/>
              <a:defRPr sz="1800" b="0" i="0" u="none" strike="noStrike" cap="none">
                <a:solidFill>
                  <a:schemeClr val="dk1"/>
                </a:solidFill>
                <a:latin typeface="Corbel"/>
                <a:ea typeface="Corbel"/>
                <a:cs typeface="Corbel"/>
                <a:sym typeface="Corbel"/>
              </a:defRPr>
            </a:lvl7pPr>
            <a:lvl8pPr marR="0" lvl="7" algn="l" rtl="0">
              <a:spcBef>
                <a:spcPts val="0"/>
              </a:spcBef>
              <a:spcAft>
                <a:spcPts val="0"/>
              </a:spcAft>
              <a:buSzPts val="1400"/>
              <a:buNone/>
              <a:defRPr sz="1800" b="0" i="0" u="none" strike="noStrike" cap="none">
                <a:solidFill>
                  <a:schemeClr val="dk1"/>
                </a:solidFill>
                <a:latin typeface="Corbel"/>
                <a:ea typeface="Corbel"/>
                <a:cs typeface="Corbel"/>
                <a:sym typeface="Corbel"/>
              </a:defRPr>
            </a:lvl8pPr>
            <a:lvl9pPr marR="0" lvl="8" algn="l" rtl="0">
              <a:spcBef>
                <a:spcPts val="0"/>
              </a:spcBef>
              <a:spcAft>
                <a:spcPts val="0"/>
              </a:spcAft>
              <a:buSzPts val="1400"/>
              <a:buNone/>
              <a:defRPr sz="1800" b="0" i="0" u="none" strike="noStrike" cap="none">
                <a:solidFill>
                  <a:schemeClr val="dk1"/>
                </a:solidFill>
                <a:latin typeface="Corbel"/>
                <a:ea typeface="Corbel"/>
                <a:cs typeface="Corbel"/>
                <a:sym typeface="Corbel"/>
              </a:defRPr>
            </a:lvl9pPr>
          </a:lstStyle>
          <a:p>
            <a:endParaRPr/>
          </a:p>
        </p:txBody>
      </p:sp>
      <p:sp>
        <p:nvSpPr>
          <p:cNvPr id="12" name="Google Shape;12;p11"/>
          <p:cNvSpPr txBox="1">
            <a:spLocks noGrp="1"/>
          </p:cNvSpPr>
          <p:nvPr>
            <p:ph type="sldNum" idx="12"/>
          </p:nvPr>
        </p:nvSpPr>
        <p:spPr>
          <a:xfrm>
            <a:off x="10634135" y="6356350"/>
            <a:ext cx="1530927" cy="365125"/>
          </a:xfrm>
          <a:prstGeom prst="rect">
            <a:avLst/>
          </a:prstGeom>
          <a:noFill/>
          <a:ln>
            <a:noFill/>
          </a:ln>
        </p:spPr>
        <p:txBody>
          <a:bodyPr spcFirstLastPara="1" wrap="square" lIns="91425" tIns="45700" rIns="91425" bIns="45700" anchor="ctr" anchorCtr="0">
            <a:noAutofit/>
          </a:bodyPr>
          <a:lstStyle>
            <a:lvl1pPr marL="0" marR="0" lvl="0" indent="0" algn="r" rtl="0">
              <a:spcBef>
                <a:spcPts val="0"/>
              </a:spcBef>
              <a:buNone/>
              <a:defRPr sz="1200" b="1" i="0" u="none" strike="noStrike" cap="none">
                <a:solidFill>
                  <a:schemeClr val="accent1"/>
                </a:solidFill>
                <a:latin typeface="Corbel"/>
                <a:ea typeface="Corbel"/>
                <a:cs typeface="Corbel"/>
                <a:sym typeface="Corbel"/>
              </a:defRPr>
            </a:lvl1pPr>
            <a:lvl2pPr marL="0" marR="0" lvl="1" indent="0" algn="r" rtl="0">
              <a:spcBef>
                <a:spcPts val="0"/>
              </a:spcBef>
              <a:buNone/>
              <a:defRPr sz="1200" b="1" i="0" u="none" strike="noStrike" cap="none">
                <a:solidFill>
                  <a:schemeClr val="accent1"/>
                </a:solidFill>
                <a:latin typeface="Corbel"/>
                <a:ea typeface="Corbel"/>
                <a:cs typeface="Corbel"/>
                <a:sym typeface="Corbel"/>
              </a:defRPr>
            </a:lvl2pPr>
            <a:lvl3pPr marL="0" marR="0" lvl="2" indent="0" algn="r" rtl="0">
              <a:spcBef>
                <a:spcPts val="0"/>
              </a:spcBef>
              <a:buNone/>
              <a:defRPr sz="1200" b="1" i="0" u="none" strike="noStrike" cap="none">
                <a:solidFill>
                  <a:schemeClr val="accent1"/>
                </a:solidFill>
                <a:latin typeface="Corbel"/>
                <a:ea typeface="Corbel"/>
                <a:cs typeface="Corbel"/>
                <a:sym typeface="Corbel"/>
              </a:defRPr>
            </a:lvl3pPr>
            <a:lvl4pPr marL="0" marR="0" lvl="3" indent="0" algn="r" rtl="0">
              <a:spcBef>
                <a:spcPts val="0"/>
              </a:spcBef>
              <a:buNone/>
              <a:defRPr sz="1200" b="1" i="0" u="none" strike="noStrike" cap="none">
                <a:solidFill>
                  <a:schemeClr val="accent1"/>
                </a:solidFill>
                <a:latin typeface="Corbel"/>
                <a:ea typeface="Corbel"/>
                <a:cs typeface="Corbel"/>
                <a:sym typeface="Corbel"/>
              </a:defRPr>
            </a:lvl4pPr>
            <a:lvl5pPr marL="0" marR="0" lvl="4" indent="0" algn="r" rtl="0">
              <a:spcBef>
                <a:spcPts val="0"/>
              </a:spcBef>
              <a:buNone/>
              <a:defRPr sz="1200" b="1" i="0" u="none" strike="noStrike" cap="none">
                <a:solidFill>
                  <a:schemeClr val="accent1"/>
                </a:solidFill>
                <a:latin typeface="Corbel"/>
                <a:ea typeface="Corbel"/>
                <a:cs typeface="Corbel"/>
                <a:sym typeface="Corbel"/>
              </a:defRPr>
            </a:lvl5pPr>
            <a:lvl6pPr marL="0" marR="0" lvl="5" indent="0" algn="r" rtl="0">
              <a:spcBef>
                <a:spcPts val="0"/>
              </a:spcBef>
              <a:buNone/>
              <a:defRPr sz="1200" b="1" i="0" u="none" strike="noStrike" cap="none">
                <a:solidFill>
                  <a:schemeClr val="accent1"/>
                </a:solidFill>
                <a:latin typeface="Corbel"/>
                <a:ea typeface="Corbel"/>
                <a:cs typeface="Corbel"/>
                <a:sym typeface="Corbel"/>
              </a:defRPr>
            </a:lvl6pPr>
            <a:lvl7pPr marL="0" marR="0" lvl="6" indent="0" algn="r" rtl="0">
              <a:spcBef>
                <a:spcPts val="0"/>
              </a:spcBef>
              <a:buNone/>
              <a:defRPr sz="1200" b="1" i="0" u="none" strike="noStrike" cap="none">
                <a:solidFill>
                  <a:schemeClr val="accent1"/>
                </a:solidFill>
                <a:latin typeface="Corbel"/>
                <a:ea typeface="Corbel"/>
                <a:cs typeface="Corbel"/>
                <a:sym typeface="Corbel"/>
              </a:defRPr>
            </a:lvl7pPr>
            <a:lvl8pPr marL="0" marR="0" lvl="7" indent="0" algn="r" rtl="0">
              <a:spcBef>
                <a:spcPts val="0"/>
              </a:spcBef>
              <a:buNone/>
              <a:defRPr sz="1200" b="1" i="0" u="none" strike="noStrike" cap="none">
                <a:solidFill>
                  <a:schemeClr val="accent1"/>
                </a:solidFill>
                <a:latin typeface="Corbel"/>
                <a:ea typeface="Corbel"/>
                <a:cs typeface="Corbel"/>
                <a:sym typeface="Corbel"/>
              </a:defRPr>
            </a:lvl8pPr>
            <a:lvl9pPr marL="0" marR="0" lvl="8" indent="0" algn="r" rtl="0">
              <a:spcBef>
                <a:spcPts val="0"/>
              </a:spcBef>
              <a:buNone/>
              <a:defRPr sz="1200" b="1" i="0" u="none" strike="noStrike" cap="none">
                <a:solidFill>
                  <a:schemeClr val="accent1"/>
                </a:solidFill>
                <a:latin typeface="Corbel"/>
                <a:ea typeface="Corbel"/>
                <a:cs typeface="Corbel"/>
                <a:sym typeface="Corbel"/>
              </a:defRPr>
            </a:lvl9pPr>
          </a:lstStyle>
          <a:p>
            <a:pPr marL="0" lvl="0" indent="0" algn="r" rtl="0">
              <a:spcBef>
                <a:spcPts val="0"/>
              </a:spcBef>
              <a:spcAft>
                <a:spcPts val="0"/>
              </a:spcAft>
              <a:buNone/>
            </a:pPr>
            <a:fld id="{00000000-1234-1234-1234-123412341234}" type="slidenum">
              <a:rPr lang="en-GB"/>
              <a:t>‹#›</a:t>
            </a:fld>
            <a:endParaRPr/>
          </a:p>
        </p:txBody>
      </p:sp>
    </p:spTree>
  </p:cSld>
  <p:clrMap bg1="lt1" tx1="dk1" bg2="dk2" tx2="lt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hf sldNum="0" hdr="0" ftr="0" dt="0"/>
  <p:txStyles>
    <p:title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titleStyle>
    <p:body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bodyStyle>
    <p:other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g"/><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8" Type="http://schemas.openxmlformats.org/officeDocument/2006/relationships/image" Target="../media/image10.png"/><Relationship Id="rId3" Type="http://schemas.openxmlformats.org/officeDocument/2006/relationships/image" Target="../media/image5.jpg"/><Relationship Id="rId7" Type="http://schemas.openxmlformats.org/officeDocument/2006/relationships/image" Target="../media/image9.jpg"/><Relationship Id="rId2" Type="http://schemas.openxmlformats.org/officeDocument/2006/relationships/notesSlide" Target="../notesSlides/notesSlide5.xml"/><Relationship Id="rId1" Type="http://schemas.openxmlformats.org/officeDocument/2006/relationships/slideLayout" Target="../slideLayouts/slideLayout2.xml"/><Relationship Id="rId6" Type="http://schemas.openxmlformats.org/officeDocument/2006/relationships/image" Target="../media/image8.jpg"/><Relationship Id="rId5" Type="http://schemas.openxmlformats.org/officeDocument/2006/relationships/image" Target="../media/image7.jpg"/><Relationship Id="rId4" Type="http://schemas.openxmlformats.org/officeDocument/2006/relationships/image" Target="../media/image6.jpg"/><Relationship Id="rId9" Type="http://schemas.openxmlformats.org/officeDocument/2006/relationships/image" Target="../media/image11.png"/></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notesSlide" Target="../notesSlides/notesSlide9.xml"/><Relationship Id="rId1" Type="http://schemas.openxmlformats.org/officeDocument/2006/relationships/slideLayout" Target="../slideLayouts/slideLayout2.xml"/><Relationship Id="rId4" Type="http://schemas.openxmlformats.org/officeDocument/2006/relationships/image" Target="../media/image14.png"/></Relationships>
</file>

<file path=ppt/slides/_rels/slide10.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notesSlide" Target="../notesSlides/notesSlide10.xml"/><Relationship Id="rId1" Type="http://schemas.openxmlformats.org/officeDocument/2006/relationships/slideLayout" Target="../slideLayouts/slideLayout2.xml"/><Relationship Id="rId4" Type="http://schemas.openxmlformats.org/officeDocument/2006/relationships/image" Target="../media/image16.png"/></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lt1"/>
        </a:solidFill>
        <a:effectLst/>
      </p:bgPr>
    </p:bg>
    <p:spTree>
      <p:nvGrpSpPr>
        <p:cNvPr id="1" name="Shape 87"/>
        <p:cNvGrpSpPr/>
        <p:nvPr/>
      </p:nvGrpSpPr>
      <p:grpSpPr>
        <a:xfrm>
          <a:off x="0" y="0"/>
          <a:ext cx="0" cy="0"/>
          <a:chOff x="0" y="0"/>
          <a:chExt cx="0" cy="0"/>
        </a:xfrm>
      </p:grpSpPr>
      <p:sp>
        <p:nvSpPr>
          <p:cNvPr id="88" name="Google Shape;88;p1"/>
          <p:cNvSpPr txBox="1">
            <a:spLocks noGrp="1"/>
          </p:cNvSpPr>
          <p:nvPr>
            <p:ph type="ctrTitle"/>
          </p:nvPr>
        </p:nvSpPr>
        <p:spPr>
          <a:xfrm>
            <a:off x="1069848" y="1298448"/>
            <a:ext cx="7315200" cy="2655181"/>
          </a:xfrm>
          <a:prstGeom prst="rect">
            <a:avLst/>
          </a:prstGeom>
          <a:noFill/>
          <a:ln>
            <a:noFill/>
          </a:ln>
        </p:spPr>
        <p:txBody>
          <a:bodyPr spcFirstLastPara="1" wrap="square" lIns="91425" tIns="45700" rIns="91425" bIns="45700" anchor="b" anchorCtr="0">
            <a:normAutofit/>
          </a:bodyPr>
          <a:lstStyle/>
          <a:p>
            <a:pPr marL="0" lvl="0" indent="0" algn="l" rtl="0">
              <a:lnSpc>
                <a:spcPct val="90000"/>
              </a:lnSpc>
              <a:spcBef>
                <a:spcPts val="0"/>
              </a:spcBef>
              <a:spcAft>
                <a:spcPts val="0"/>
              </a:spcAft>
              <a:buClr>
                <a:srgbClr val="FFFFFF"/>
              </a:buClr>
              <a:buSzPts val="5900"/>
              <a:buFont typeface="Corbel"/>
              <a:buNone/>
            </a:pPr>
            <a:r>
              <a:rPr lang="en-GB"/>
              <a:t>Welcome to Year 1</a:t>
            </a:r>
            <a:endParaRPr/>
          </a:p>
        </p:txBody>
      </p:sp>
      <p:sp>
        <p:nvSpPr>
          <p:cNvPr id="89" name="Google Shape;89;p1"/>
          <p:cNvSpPr txBox="1">
            <a:spLocks noGrp="1"/>
          </p:cNvSpPr>
          <p:nvPr>
            <p:ph type="subTitle" idx="1"/>
          </p:nvPr>
        </p:nvSpPr>
        <p:spPr>
          <a:xfrm>
            <a:off x="1100015" y="4229923"/>
            <a:ext cx="7315200" cy="1657760"/>
          </a:xfrm>
          <a:prstGeom prst="rect">
            <a:avLst/>
          </a:prstGeom>
          <a:noFill/>
          <a:ln>
            <a:noFill/>
          </a:ln>
        </p:spPr>
        <p:txBody>
          <a:bodyPr spcFirstLastPara="1" wrap="square" lIns="91425" tIns="45700" rIns="91425" bIns="45700" anchor="t" anchorCtr="0">
            <a:normAutofit/>
          </a:bodyPr>
          <a:lstStyle/>
          <a:p>
            <a:pPr marL="0" lvl="0" indent="0" algn="l" rtl="0">
              <a:lnSpc>
                <a:spcPct val="90000"/>
              </a:lnSpc>
              <a:spcBef>
                <a:spcPts val="0"/>
              </a:spcBef>
              <a:spcAft>
                <a:spcPts val="0"/>
              </a:spcAft>
              <a:buSzPts val="2200"/>
              <a:buNone/>
            </a:pPr>
            <a:r>
              <a:rPr lang="en-GB" dirty="0">
                <a:solidFill>
                  <a:schemeClr val="bg1"/>
                </a:solidFill>
              </a:rPr>
              <a:t>1WB: Mrs Watson &amp; Mrs </a:t>
            </a:r>
            <a:r>
              <a:rPr lang="en-GB" dirty="0" smtClean="0">
                <a:solidFill>
                  <a:schemeClr val="bg1"/>
                </a:solidFill>
              </a:rPr>
              <a:t>Blakely (Year Leader)</a:t>
            </a:r>
            <a:endParaRPr dirty="0">
              <a:solidFill>
                <a:schemeClr val="bg1"/>
              </a:solidFill>
            </a:endParaRPr>
          </a:p>
          <a:p>
            <a:pPr marL="0" lvl="0" indent="0" algn="l" rtl="0">
              <a:lnSpc>
                <a:spcPct val="90000"/>
              </a:lnSpc>
              <a:spcBef>
                <a:spcPts val="1200"/>
              </a:spcBef>
              <a:spcAft>
                <a:spcPts val="0"/>
              </a:spcAft>
              <a:buSzPts val="2200"/>
              <a:buNone/>
            </a:pPr>
            <a:r>
              <a:rPr lang="en-GB" dirty="0">
                <a:solidFill>
                  <a:schemeClr val="bg1"/>
                </a:solidFill>
              </a:rPr>
              <a:t>1Br: Miss Brand</a:t>
            </a:r>
            <a:endParaRPr dirty="0">
              <a:solidFill>
                <a:schemeClr val="bg1"/>
              </a:solidFill>
            </a:endParaRPr>
          </a:p>
          <a:p>
            <a:pPr marL="0" lvl="0" indent="0" algn="l" rtl="0">
              <a:lnSpc>
                <a:spcPct val="90000"/>
              </a:lnSpc>
              <a:spcBef>
                <a:spcPts val="1200"/>
              </a:spcBef>
              <a:spcAft>
                <a:spcPts val="0"/>
              </a:spcAft>
              <a:buSzPts val="2200"/>
              <a:buNone/>
            </a:pPr>
            <a:r>
              <a:rPr lang="en-GB" dirty="0">
                <a:solidFill>
                  <a:schemeClr val="bg1"/>
                </a:solidFill>
              </a:rPr>
              <a:t>1Be: Miss Beckwith</a:t>
            </a:r>
            <a:endParaRPr dirty="0">
              <a:solidFill>
                <a:schemeClr val="bg1"/>
              </a:solidFill>
            </a:endParaRPr>
          </a:p>
        </p:txBody>
      </p:sp>
      <p:sp>
        <p:nvSpPr>
          <p:cNvPr id="90" name="Google Shape;90;p1"/>
          <p:cNvSpPr/>
          <p:nvPr/>
        </p:nvSpPr>
        <p:spPr>
          <a:xfrm>
            <a:off x="9215839" y="3478169"/>
            <a:ext cx="2928002" cy="2624790"/>
          </a:xfrm>
          <a:prstGeom prst="roundRect">
            <a:avLst>
              <a:gd name="adj" fmla="val 16667"/>
            </a:avLst>
          </a:prstGeom>
          <a:solidFill>
            <a:srgbClr val="92CF7C"/>
          </a:solidFill>
          <a:ln w="10775" cap="flat" cmpd="sng">
            <a:solidFill>
              <a:srgbClr val="3D7329"/>
            </a:solidFill>
            <a:prstDash val="solid"/>
            <a:round/>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r>
              <a:rPr lang="en-GB" sz="1800" b="0" i="0" u="none" strike="noStrike" cap="none">
                <a:solidFill>
                  <a:schemeClr val="lt1"/>
                </a:solidFill>
                <a:latin typeface="Corbel"/>
                <a:ea typeface="Corbel"/>
                <a:cs typeface="Corbel"/>
                <a:sym typeface="Corbel"/>
              </a:rPr>
              <a:t>Langstone Academy is a community of learners who strive and aspire to ‘be excellent everywhere’. As learners, we seek to challenge and question the world around us to develop the skills to be lifelong learners. </a:t>
            </a:r>
            <a:endParaRPr sz="1800" b="0" i="0" u="none" strike="noStrike" cap="none">
              <a:solidFill>
                <a:schemeClr val="lt1"/>
              </a:solidFill>
              <a:latin typeface="Corbel"/>
              <a:ea typeface="Corbel"/>
              <a:cs typeface="Corbel"/>
              <a:sym typeface="Corbel"/>
            </a:endParaRPr>
          </a:p>
        </p:txBody>
      </p:sp>
      <p:pic>
        <p:nvPicPr>
          <p:cNvPr id="91" name="Google Shape;91;p1"/>
          <p:cNvPicPr preferRelativeResize="0"/>
          <p:nvPr/>
        </p:nvPicPr>
        <p:blipFill rotWithShape="1">
          <a:blip r:embed="rId3">
            <a:alphaModFix/>
          </a:blip>
          <a:srcRect l="2919" t="2403" r="2034" b="2550"/>
          <a:stretch/>
        </p:blipFill>
        <p:spPr>
          <a:xfrm>
            <a:off x="9250924" y="537092"/>
            <a:ext cx="2941076" cy="2941077"/>
          </a:xfrm>
          <a:prstGeom prst="rect">
            <a:avLst/>
          </a:prstGeom>
          <a:noFill/>
          <a:ln>
            <a:noFill/>
          </a:ln>
        </p:spPr>
      </p:pic>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Shape 95"/>
        <p:cNvGrpSpPr/>
        <p:nvPr/>
      </p:nvGrpSpPr>
      <p:grpSpPr>
        <a:xfrm>
          <a:off x="0" y="0"/>
          <a:ext cx="0" cy="0"/>
          <a:chOff x="0" y="0"/>
          <a:chExt cx="0" cy="0"/>
        </a:xfrm>
      </p:grpSpPr>
      <p:sp>
        <p:nvSpPr>
          <p:cNvPr id="96" name="Google Shape;96;p2"/>
          <p:cNvSpPr txBox="1">
            <a:spLocks noGrp="1"/>
          </p:cNvSpPr>
          <p:nvPr>
            <p:ph type="title"/>
          </p:nvPr>
        </p:nvSpPr>
        <p:spPr>
          <a:xfrm>
            <a:off x="252919" y="1123837"/>
            <a:ext cx="2947482" cy="4601183"/>
          </a:xfrm>
          <a:prstGeom prst="rect">
            <a:avLst/>
          </a:prstGeom>
          <a:noFill/>
          <a:ln>
            <a:noFill/>
          </a:ln>
        </p:spPr>
        <p:txBody>
          <a:bodyPr spcFirstLastPara="1" wrap="square" lIns="91425" tIns="45700" rIns="91425" bIns="45700" anchor="ctr" anchorCtr="0">
            <a:normAutofit/>
          </a:bodyPr>
          <a:lstStyle/>
          <a:p>
            <a:pPr marL="0" lvl="0" indent="0" algn="l" rtl="0">
              <a:lnSpc>
                <a:spcPct val="90000"/>
              </a:lnSpc>
              <a:spcBef>
                <a:spcPts val="0"/>
              </a:spcBef>
              <a:spcAft>
                <a:spcPts val="0"/>
              </a:spcAft>
              <a:buClr>
                <a:srgbClr val="FFFFFF"/>
              </a:buClr>
              <a:buSzPts val="3600"/>
              <a:buFont typeface="Corbel"/>
              <a:buNone/>
            </a:pPr>
            <a:r>
              <a:rPr lang="en-GB"/>
              <a:t>Golden Rules</a:t>
            </a:r>
            <a:br>
              <a:rPr lang="en-GB"/>
            </a:br>
            <a:endParaRPr/>
          </a:p>
        </p:txBody>
      </p:sp>
      <p:sp>
        <p:nvSpPr>
          <p:cNvPr id="97" name="Google Shape;97;p2"/>
          <p:cNvSpPr txBox="1">
            <a:spLocks noGrp="1"/>
          </p:cNvSpPr>
          <p:nvPr>
            <p:ph type="body" idx="1"/>
          </p:nvPr>
        </p:nvSpPr>
        <p:spPr>
          <a:xfrm>
            <a:off x="3869268" y="507076"/>
            <a:ext cx="7315200" cy="1433557"/>
          </a:xfrm>
          <a:prstGeom prst="rect">
            <a:avLst/>
          </a:prstGeom>
          <a:noFill/>
          <a:ln>
            <a:noFill/>
          </a:ln>
        </p:spPr>
        <p:txBody>
          <a:bodyPr spcFirstLastPara="1" wrap="square" lIns="91425" tIns="45700" rIns="91425" bIns="45700" anchor="ctr" anchorCtr="0">
            <a:normAutofit/>
          </a:bodyPr>
          <a:lstStyle/>
          <a:p>
            <a:pPr marL="0" lvl="0" indent="0" algn="l" rtl="0">
              <a:lnSpc>
                <a:spcPct val="90000"/>
              </a:lnSpc>
              <a:spcBef>
                <a:spcPts val="0"/>
              </a:spcBef>
              <a:spcAft>
                <a:spcPts val="0"/>
              </a:spcAft>
              <a:buSzPts val="2000"/>
              <a:buNone/>
            </a:pPr>
            <a:r>
              <a:rPr lang="en-GB">
                <a:solidFill>
                  <a:schemeClr val="dk1"/>
                </a:solidFill>
              </a:rPr>
              <a:t>At Langstone, we follow the six Golden Rules to make our school a safe and happy environment.  </a:t>
            </a:r>
            <a:endParaRPr/>
          </a:p>
        </p:txBody>
      </p:sp>
      <p:pic>
        <p:nvPicPr>
          <p:cNvPr id="98" name="Google Shape;98;p2"/>
          <p:cNvPicPr preferRelativeResize="0"/>
          <p:nvPr/>
        </p:nvPicPr>
        <p:blipFill rotWithShape="1">
          <a:blip r:embed="rId3">
            <a:alphaModFix/>
          </a:blip>
          <a:srcRect/>
          <a:stretch/>
        </p:blipFill>
        <p:spPr>
          <a:xfrm>
            <a:off x="3495914" y="1767724"/>
            <a:ext cx="8316667" cy="4374664"/>
          </a:xfrm>
          <a:prstGeom prst="rect">
            <a:avLst/>
          </a:prstGeom>
          <a:noFill/>
          <a:ln>
            <a:noFill/>
          </a:ln>
        </p:spPr>
      </p:pic>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Shape 102"/>
        <p:cNvGrpSpPr/>
        <p:nvPr/>
      </p:nvGrpSpPr>
      <p:grpSpPr>
        <a:xfrm>
          <a:off x="0" y="0"/>
          <a:ext cx="0" cy="0"/>
          <a:chOff x="0" y="0"/>
          <a:chExt cx="0" cy="0"/>
        </a:xfrm>
      </p:grpSpPr>
      <p:sp>
        <p:nvSpPr>
          <p:cNvPr id="103" name="Google Shape;103;p3"/>
          <p:cNvSpPr txBox="1">
            <a:spLocks noGrp="1"/>
          </p:cNvSpPr>
          <p:nvPr>
            <p:ph type="title"/>
          </p:nvPr>
        </p:nvSpPr>
        <p:spPr>
          <a:xfrm>
            <a:off x="252919" y="1123837"/>
            <a:ext cx="2947482" cy="4601183"/>
          </a:xfrm>
          <a:prstGeom prst="rect">
            <a:avLst/>
          </a:prstGeom>
          <a:noFill/>
          <a:ln>
            <a:noFill/>
          </a:ln>
        </p:spPr>
        <p:txBody>
          <a:bodyPr spcFirstLastPara="1" wrap="square" lIns="91425" tIns="45700" rIns="91425" bIns="45700" anchor="ctr" anchorCtr="0">
            <a:normAutofit/>
          </a:bodyPr>
          <a:lstStyle/>
          <a:p>
            <a:pPr marL="0" lvl="0" indent="0" algn="ctr" rtl="0">
              <a:lnSpc>
                <a:spcPct val="90000"/>
              </a:lnSpc>
              <a:spcBef>
                <a:spcPts val="0"/>
              </a:spcBef>
              <a:spcAft>
                <a:spcPts val="0"/>
              </a:spcAft>
              <a:buClr>
                <a:srgbClr val="FFFFFF"/>
              </a:buClr>
              <a:buSzPts val="3600"/>
              <a:buFont typeface="Corbel"/>
              <a:buNone/>
            </a:pPr>
            <a:r>
              <a:rPr lang="en-GB"/>
              <a:t>Langstone Learners</a:t>
            </a:r>
            <a:br>
              <a:rPr lang="en-GB"/>
            </a:br>
            <a:endParaRPr/>
          </a:p>
        </p:txBody>
      </p:sp>
      <p:sp>
        <p:nvSpPr>
          <p:cNvPr id="104" name="Google Shape;104;p3"/>
          <p:cNvSpPr txBox="1">
            <a:spLocks noGrp="1"/>
          </p:cNvSpPr>
          <p:nvPr>
            <p:ph type="body" idx="1"/>
          </p:nvPr>
        </p:nvSpPr>
        <p:spPr>
          <a:xfrm>
            <a:off x="3869268" y="556954"/>
            <a:ext cx="7315200" cy="1383680"/>
          </a:xfrm>
          <a:prstGeom prst="rect">
            <a:avLst/>
          </a:prstGeom>
          <a:noFill/>
          <a:ln>
            <a:noFill/>
          </a:ln>
        </p:spPr>
        <p:txBody>
          <a:bodyPr spcFirstLastPara="1" wrap="square" lIns="91425" tIns="45700" rIns="91425" bIns="45700" anchor="ctr" anchorCtr="0">
            <a:normAutofit fontScale="77500" lnSpcReduction="20000"/>
          </a:bodyPr>
          <a:lstStyle/>
          <a:p>
            <a:pPr marL="0" lvl="0" indent="0" algn="l" rtl="0">
              <a:lnSpc>
                <a:spcPct val="120000"/>
              </a:lnSpc>
              <a:spcBef>
                <a:spcPts val="0"/>
              </a:spcBef>
              <a:spcAft>
                <a:spcPts val="0"/>
              </a:spcAft>
              <a:buSzPct val="100000"/>
              <a:buNone/>
            </a:pPr>
            <a:r>
              <a:rPr lang="en-GB"/>
              <a:t>At Langstone, we aim to develop learners who are reflective, resilient thinkers and challenge themselves in all areas of learning both in and out of school.  We believe that children need to develop a skills set that enables them to achieve this and become confident learners. When we see the children displaying one of these learning powers we will award them a </a:t>
            </a:r>
            <a:r>
              <a:rPr lang="en-GB" b="1"/>
              <a:t>merit. </a:t>
            </a:r>
            <a:endParaRPr b="1">
              <a:solidFill>
                <a:schemeClr val="dk1"/>
              </a:solidFill>
            </a:endParaRPr>
          </a:p>
        </p:txBody>
      </p:sp>
      <p:pic>
        <p:nvPicPr>
          <p:cNvPr id="105" name="Google Shape;105;p3"/>
          <p:cNvPicPr preferRelativeResize="0"/>
          <p:nvPr/>
        </p:nvPicPr>
        <p:blipFill rotWithShape="1">
          <a:blip r:embed="rId3">
            <a:alphaModFix/>
          </a:blip>
          <a:srcRect/>
          <a:stretch/>
        </p:blipFill>
        <p:spPr>
          <a:xfrm>
            <a:off x="3869268" y="1940633"/>
            <a:ext cx="7003779" cy="4317964"/>
          </a:xfrm>
          <a:prstGeom prst="rect">
            <a:avLst/>
          </a:prstGeom>
          <a:noFill/>
          <a:ln>
            <a:noFill/>
          </a:ln>
        </p:spPr>
      </p:pic>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Shape 109"/>
        <p:cNvGrpSpPr/>
        <p:nvPr/>
      </p:nvGrpSpPr>
      <p:grpSpPr>
        <a:xfrm>
          <a:off x="0" y="0"/>
          <a:ext cx="0" cy="0"/>
          <a:chOff x="0" y="0"/>
          <a:chExt cx="0" cy="0"/>
        </a:xfrm>
      </p:grpSpPr>
      <p:sp>
        <p:nvSpPr>
          <p:cNvPr id="110" name="Google Shape;110;p4"/>
          <p:cNvSpPr txBox="1">
            <a:spLocks noGrp="1"/>
          </p:cNvSpPr>
          <p:nvPr>
            <p:ph type="title"/>
          </p:nvPr>
        </p:nvSpPr>
        <p:spPr>
          <a:xfrm>
            <a:off x="241973" y="718131"/>
            <a:ext cx="1344853" cy="497146"/>
          </a:xfrm>
          <a:prstGeom prst="rect">
            <a:avLst/>
          </a:prstGeom>
          <a:noFill/>
          <a:ln>
            <a:noFill/>
          </a:ln>
        </p:spPr>
        <p:txBody>
          <a:bodyPr spcFirstLastPara="1" wrap="square" lIns="91425" tIns="45700" rIns="91425" bIns="45700" anchor="ctr" anchorCtr="0">
            <a:normAutofit fontScale="90000"/>
          </a:bodyPr>
          <a:lstStyle/>
          <a:p>
            <a:pPr marL="0" lvl="0" indent="0" algn="l" rtl="0">
              <a:lnSpc>
                <a:spcPct val="90000"/>
              </a:lnSpc>
              <a:spcBef>
                <a:spcPts val="0"/>
              </a:spcBef>
              <a:spcAft>
                <a:spcPts val="0"/>
              </a:spcAft>
              <a:buClr>
                <a:srgbClr val="FFFFFF"/>
              </a:buClr>
              <a:buSzPct val="100000"/>
              <a:buFont typeface="Corbel"/>
              <a:buNone/>
            </a:pPr>
            <a:r>
              <a:rPr lang="en-GB"/>
              <a:t/>
            </a:r>
            <a:br>
              <a:rPr lang="en-GB"/>
            </a:br>
            <a:r>
              <a:rPr lang="en-GB"/>
              <a:t/>
            </a:r>
            <a:br>
              <a:rPr lang="en-GB"/>
            </a:br>
            <a:r>
              <a:rPr lang="en-GB"/>
              <a:t/>
            </a:r>
            <a:br>
              <a:rPr lang="en-GB"/>
            </a:br>
            <a:r>
              <a:rPr lang="en-GB"/>
              <a:t/>
            </a:r>
            <a:br>
              <a:rPr lang="en-GB"/>
            </a:br>
            <a:r>
              <a:rPr lang="en-GB"/>
              <a:t>Merits</a:t>
            </a:r>
            <a:br>
              <a:rPr lang="en-GB"/>
            </a:br>
            <a:r>
              <a:rPr lang="en-GB"/>
              <a:t/>
            </a:r>
            <a:br>
              <a:rPr lang="en-GB"/>
            </a:br>
            <a:r>
              <a:rPr lang="en-GB"/>
              <a:t/>
            </a:r>
            <a:br>
              <a:rPr lang="en-GB"/>
            </a:br>
            <a:endParaRPr/>
          </a:p>
        </p:txBody>
      </p:sp>
      <p:sp>
        <p:nvSpPr>
          <p:cNvPr id="111" name="Google Shape;111;p4"/>
          <p:cNvSpPr txBox="1">
            <a:spLocks noGrp="1"/>
          </p:cNvSpPr>
          <p:nvPr>
            <p:ph type="body" idx="1"/>
          </p:nvPr>
        </p:nvSpPr>
        <p:spPr>
          <a:xfrm>
            <a:off x="3542454" y="207219"/>
            <a:ext cx="8277257" cy="1225617"/>
          </a:xfrm>
          <a:prstGeom prst="rect">
            <a:avLst/>
          </a:prstGeom>
          <a:noFill/>
          <a:ln>
            <a:noFill/>
          </a:ln>
        </p:spPr>
        <p:txBody>
          <a:bodyPr spcFirstLastPara="1" wrap="square" lIns="91425" tIns="45700" rIns="91425" bIns="45700" anchor="ctr" anchorCtr="0">
            <a:normAutofit/>
          </a:bodyPr>
          <a:lstStyle/>
          <a:p>
            <a:pPr marL="0" lvl="0" indent="0" algn="ctr" rtl="0">
              <a:lnSpc>
                <a:spcPct val="90000"/>
              </a:lnSpc>
              <a:spcBef>
                <a:spcPts val="0"/>
              </a:spcBef>
              <a:spcAft>
                <a:spcPts val="0"/>
              </a:spcAft>
              <a:buSzPts val="2400"/>
              <a:buNone/>
            </a:pPr>
            <a:r>
              <a:rPr lang="en-GB" sz="2400" b="1" u="sng">
                <a:solidFill>
                  <a:schemeClr val="dk1"/>
                </a:solidFill>
              </a:rPr>
              <a:t>What is a Merit Award?</a:t>
            </a:r>
            <a:endParaRPr sz="2400" b="1" u="sng">
              <a:solidFill>
                <a:schemeClr val="dk1"/>
              </a:solidFill>
            </a:endParaRPr>
          </a:p>
        </p:txBody>
      </p:sp>
      <p:sp>
        <p:nvSpPr>
          <p:cNvPr id="112" name="Google Shape;112;p4"/>
          <p:cNvSpPr/>
          <p:nvPr/>
        </p:nvSpPr>
        <p:spPr>
          <a:xfrm>
            <a:off x="3710311" y="1123837"/>
            <a:ext cx="7941541" cy="5095701"/>
          </a:xfrm>
          <a:prstGeom prst="roundRect">
            <a:avLst>
              <a:gd name="adj" fmla="val 10002"/>
            </a:avLst>
          </a:prstGeom>
          <a:solidFill>
            <a:srgbClr val="92CF7C"/>
          </a:solidFill>
          <a:ln w="10775" cap="flat" cmpd="sng">
            <a:solidFill>
              <a:srgbClr val="3D7329"/>
            </a:solidFill>
            <a:prstDash val="solid"/>
            <a:round/>
            <a:headEnd type="none" w="sm" len="sm"/>
            <a:tailEnd type="none" w="sm" len="sm"/>
          </a:ln>
        </p:spPr>
        <p:txBody>
          <a:bodyPr spcFirstLastPara="1" wrap="square" lIns="91425" tIns="45700" rIns="91425" bIns="45700" anchor="ctr" anchorCtr="0">
            <a:noAutofit/>
          </a:bodyPr>
          <a:lstStyle/>
          <a:p>
            <a:pPr marL="0" marR="0" lvl="0" indent="0" algn="l" rtl="0">
              <a:spcBef>
                <a:spcPts val="0"/>
              </a:spcBef>
              <a:spcAft>
                <a:spcPts val="0"/>
              </a:spcAft>
              <a:buNone/>
            </a:pPr>
            <a:r>
              <a:rPr lang="en-GB" sz="1800" b="0" i="0" u="none" strike="noStrike" cap="none" dirty="0">
                <a:solidFill>
                  <a:schemeClr val="lt1"/>
                </a:solidFill>
                <a:latin typeface="Corbel"/>
                <a:ea typeface="Corbel"/>
                <a:cs typeface="Corbel"/>
                <a:sym typeface="Corbel"/>
              </a:rPr>
              <a:t>Children are given merits in school for many reasons. These can include following the Golden Rules, completing a piece of amazing work by being a resilient, reflective thinker or for being a kind friend. </a:t>
            </a:r>
            <a:endParaRPr dirty="0"/>
          </a:p>
          <a:p>
            <a:pPr marL="0" marR="0" lvl="0" indent="0" algn="l" rtl="0">
              <a:spcBef>
                <a:spcPts val="0"/>
              </a:spcBef>
              <a:spcAft>
                <a:spcPts val="0"/>
              </a:spcAft>
              <a:buNone/>
            </a:pPr>
            <a:endParaRPr sz="1800" b="0" i="0" u="none" strike="noStrike" cap="none" dirty="0">
              <a:solidFill>
                <a:schemeClr val="lt1"/>
              </a:solidFill>
              <a:latin typeface="Corbel"/>
              <a:ea typeface="Corbel"/>
              <a:cs typeface="Corbel"/>
              <a:sym typeface="Corbel"/>
            </a:endParaRPr>
          </a:p>
          <a:p>
            <a:pPr marL="0" marR="0" lvl="0" indent="0" algn="l" rtl="0">
              <a:spcBef>
                <a:spcPts val="0"/>
              </a:spcBef>
              <a:spcAft>
                <a:spcPts val="0"/>
              </a:spcAft>
              <a:buNone/>
            </a:pPr>
            <a:r>
              <a:rPr lang="en-GB" sz="1800" b="0" i="0" u="none" strike="noStrike" cap="none" dirty="0">
                <a:solidFill>
                  <a:schemeClr val="lt1"/>
                </a:solidFill>
                <a:latin typeface="Corbel"/>
                <a:ea typeface="Corbel"/>
                <a:cs typeface="Corbel"/>
                <a:sym typeface="Corbel"/>
              </a:rPr>
              <a:t>Every time a child earns a merit, the reason is recorded on their merit card. When the ten slots are full, they attend an Achievement Assembly to celebrate their success.</a:t>
            </a:r>
            <a:endParaRPr dirty="0"/>
          </a:p>
          <a:p>
            <a:pPr marL="0" marR="0" lvl="0" indent="0" algn="l" rtl="0">
              <a:spcBef>
                <a:spcPts val="0"/>
              </a:spcBef>
              <a:spcAft>
                <a:spcPts val="0"/>
              </a:spcAft>
              <a:buNone/>
            </a:pPr>
            <a:endParaRPr sz="1800" b="0" i="0" u="none" strike="noStrike" cap="none" dirty="0">
              <a:solidFill>
                <a:schemeClr val="lt1"/>
              </a:solidFill>
              <a:latin typeface="Corbel"/>
              <a:ea typeface="Corbel"/>
              <a:cs typeface="Corbel"/>
              <a:sym typeface="Corbel"/>
            </a:endParaRPr>
          </a:p>
          <a:p>
            <a:pPr marL="0" marR="0" lvl="0" indent="0" algn="l" rtl="0">
              <a:spcBef>
                <a:spcPts val="0"/>
              </a:spcBef>
              <a:spcAft>
                <a:spcPts val="0"/>
              </a:spcAft>
              <a:buNone/>
            </a:pPr>
            <a:r>
              <a:rPr lang="en-GB" sz="1800" b="0" i="0" u="none" strike="noStrike" cap="none" dirty="0">
                <a:solidFill>
                  <a:schemeClr val="lt1"/>
                </a:solidFill>
                <a:latin typeface="Corbel"/>
                <a:ea typeface="Corbel"/>
                <a:cs typeface="Corbel"/>
                <a:sym typeface="Corbel"/>
              </a:rPr>
              <a:t>Parents are invited along to these special assemblies and each child is called to the front to receive their certificate and one of the merits is read from the card. The children are given a certificate and move onto the next colour of merit card.</a:t>
            </a:r>
            <a:endParaRPr dirty="0"/>
          </a:p>
          <a:p>
            <a:pPr marL="0" marR="0" lvl="0" indent="0" algn="l" rtl="0">
              <a:spcBef>
                <a:spcPts val="0"/>
              </a:spcBef>
              <a:spcAft>
                <a:spcPts val="0"/>
              </a:spcAft>
              <a:buNone/>
            </a:pPr>
            <a:endParaRPr sz="1800" b="0" i="0" u="none" strike="noStrike" cap="none" dirty="0">
              <a:solidFill>
                <a:schemeClr val="lt1"/>
              </a:solidFill>
              <a:latin typeface="Corbel"/>
              <a:ea typeface="Corbel"/>
              <a:cs typeface="Corbel"/>
              <a:sym typeface="Corbel"/>
            </a:endParaRPr>
          </a:p>
          <a:p>
            <a:pPr marL="0" marR="0" lvl="0" indent="0" algn="l" rtl="0">
              <a:spcBef>
                <a:spcPts val="0"/>
              </a:spcBef>
              <a:spcAft>
                <a:spcPts val="0"/>
              </a:spcAft>
              <a:buNone/>
            </a:pPr>
            <a:r>
              <a:rPr lang="en-GB" sz="1800" b="0" i="0" u="none" strike="noStrike" cap="none" dirty="0">
                <a:solidFill>
                  <a:schemeClr val="lt1"/>
                </a:solidFill>
                <a:latin typeface="Corbel"/>
                <a:ea typeface="Corbel"/>
                <a:cs typeface="Corbel"/>
                <a:sym typeface="Corbel"/>
              </a:rPr>
              <a:t>A special Achievement Assembly is held for pupils who</a:t>
            </a:r>
            <a:r>
              <a:rPr lang="en-GB" dirty="0">
                <a:ea typeface="Corbel"/>
              </a:rPr>
              <a:t> </a:t>
            </a:r>
            <a:r>
              <a:rPr lang="en-GB" sz="1800" b="0" i="0" u="none" strike="noStrike" cap="none" dirty="0">
                <a:solidFill>
                  <a:schemeClr val="lt1"/>
                </a:solidFill>
                <a:latin typeface="Corbel"/>
                <a:ea typeface="Corbel"/>
                <a:cs typeface="Corbel"/>
                <a:sym typeface="Corbel"/>
              </a:rPr>
              <a:t>have completed their merit cards and parents and carers are</a:t>
            </a:r>
            <a:r>
              <a:rPr lang="en-GB" dirty="0">
                <a:ea typeface="Corbel"/>
              </a:rPr>
              <a:t> </a:t>
            </a:r>
            <a:r>
              <a:rPr lang="en-GB" sz="1800" b="0" i="0" u="none" strike="noStrike" cap="none" dirty="0">
                <a:solidFill>
                  <a:schemeClr val="lt1"/>
                </a:solidFill>
                <a:latin typeface="Corbel"/>
                <a:ea typeface="Corbel"/>
                <a:cs typeface="Corbel"/>
                <a:sym typeface="Corbel"/>
              </a:rPr>
              <a:t>invited to join us for this. </a:t>
            </a:r>
            <a:endParaRPr sz="1800" b="0" i="0" u="none" strike="noStrike" cap="none" dirty="0">
              <a:solidFill>
                <a:schemeClr val="lt1"/>
              </a:solidFill>
              <a:latin typeface="Corbel"/>
              <a:ea typeface="Corbel"/>
              <a:cs typeface="Corbel"/>
              <a:sym typeface="Corbel"/>
            </a:endParaRPr>
          </a:p>
          <a:p>
            <a:pPr marL="0" marR="0" lvl="0" indent="0" algn="l" rtl="0">
              <a:spcBef>
                <a:spcPts val="0"/>
              </a:spcBef>
              <a:spcAft>
                <a:spcPts val="0"/>
              </a:spcAft>
              <a:buNone/>
            </a:pPr>
            <a:endParaRPr sz="1800" b="0" i="0" u="none" strike="noStrike" cap="none" dirty="0">
              <a:solidFill>
                <a:schemeClr val="lt1"/>
              </a:solidFill>
              <a:latin typeface="Corbel"/>
              <a:ea typeface="Corbel"/>
              <a:cs typeface="Corbel"/>
              <a:sym typeface="Corbel"/>
            </a:endParaRPr>
          </a:p>
        </p:txBody>
      </p:sp>
      <p:pic>
        <p:nvPicPr>
          <p:cNvPr id="2" name="Picture 1"/>
          <p:cNvPicPr>
            <a:picLocks noChangeAspect="1"/>
          </p:cNvPicPr>
          <p:nvPr/>
        </p:nvPicPr>
        <p:blipFill rotWithShape="1">
          <a:blip r:embed="rId3"/>
          <a:srcRect t="2449" r="7039"/>
          <a:stretch/>
        </p:blipFill>
        <p:spPr>
          <a:xfrm>
            <a:off x="199033" y="845820"/>
            <a:ext cx="3108047" cy="5087842"/>
          </a:xfrm>
          <a:prstGeom prst="rect">
            <a:avLst/>
          </a:prstGeom>
        </p:spPr>
      </p:pic>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Shape 119"/>
        <p:cNvGrpSpPr/>
        <p:nvPr/>
      </p:nvGrpSpPr>
      <p:grpSpPr>
        <a:xfrm>
          <a:off x="0" y="0"/>
          <a:ext cx="0" cy="0"/>
          <a:chOff x="0" y="0"/>
          <a:chExt cx="0" cy="0"/>
        </a:xfrm>
      </p:grpSpPr>
      <p:sp>
        <p:nvSpPr>
          <p:cNvPr id="120" name="Google Shape;120;p5"/>
          <p:cNvSpPr txBox="1">
            <a:spLocks noGrp="1"/>
          </p:cNvSpPr>
          <p:nvPr>
            <p:ph type="title"/>
          </p:nvPr>
        </p:nvSpPr>
        <p:spPr>
          <a:xfrm>
            <a:off x="252919" y="1123837"/>
            <a:ext cx="2947482" cy="4601183"/>
          </a:xfrm>
          <a:prstGeom prst="rect">
            <a:avLst/>
          </a:prstGeom>
          <a:noFill/>
          <a:ln>
            <a:noFill/>
          </a:ln>
        </p:spPr>
        <p:txBody>
          <a:bodyPr spcFirstLastPara="1" wrap="square" lIns="91425" tIns="45700" rIns="91425" bIns="45700" anchor="ctr" anchorCtr="0">
            <a:normAutofit/>
          </a:bodyPr>
          <a:lstStyle/>
          <a:p>
            <a:pPr marL="0" lvl="0" indent="0" algn="l" rtl="0">
              <a:lnSpc>
                <a:spcPct val="90000"/>
              </a:lnSpc>
              <a:spcBef>
                <a:spcPts val="0"/>
              </a:spcBef>
              <a:spcAft>
                <a:spcPts val="0"/>
              </a:spcAft>
              <a:buClr>
                <a:srgbClr val="FFFFFF"/>
              </a:buClr>
              <a:buSzPts val="3600"/>
              <a:buFont typeface="Corbel"/>
              <a:buNone/>
            </a:pPr>
            <a:r>
              <a:rPr lang="en-GB"/>
              <a:t>English and Maths</a:t>
            </a:r>
            <a:endParaRPr/>
          </a:p>
        </p:txBody>
      </p:sp>
      <p:graphicFrame>
        <p:nvGraphicFramePr>
          <p:cNvPr id="121" name="Google Shape;121;p5"/>
          <p:cNvGraphicFramePr/>
          <p:nvPr>
            <p:extLst>
              <p:ext uri="{D42A27DB-BD31-4B8C-83A1-F6EECF244321}">
                <p14:modId xmlns:p14="http://schemas.microsoft.com/office/powerpoint/2010/main" val="3505843645"/>
              </p:ext>
            </p:extLst>
          </p:nvPr>
        </p:nvGraphicFramePr>
        <p:xfrm>
          <a:off x="3664379" y="484661"/>
          <a:ext cx="7569675" cy="4441900"/>
        </p:xfrm>
        <a:graphic>
          <a:graphicData uri="http://schemas.openxmlformats.org/drawingml/2006/table">
            <a:tbl>
              <a:tblPr firstRow="1" bandRow="1">
                <a:noFill/>
                <a:tableStyleId>{EFC7F2BD-B5B2-4243-8439-CE57E54E321F}</a:tableStyleId>
              </a:tblPr>
              <a:tblGrid>
                <a:gridCol w="1018100">
                  <a:extLst>
                    <a:ext uri="{9D8B030D-6E8A-4147-A177-3AD203B41FA5}">
                      <a16:colId xmlns:a16="http://schemas.microsoft.com/office/drawing/2014/main" val="20000"/>
                    </a:ext>
                  </a:extLst>
                </a:gridCol>
                <a:gridCol w="3791450">
                  <a:extLst>
                    <a:ext uri="{9D8B030D-6E8A-4147-A177-3AD203B41FA5}">
                      <a16:colId xmlns:a16="http://schemas.microsoft.com/office/drawing/2014/main" val="20001"/>
                    </a:ext>
                  </a:extLst>
                </a:gridCol>
                <a:gridCol w="2760125">
                  <a:extLst>
                    <a:ext uri="{9D8B030D-6E8A-4147-A177-3AD203B41FA5}">
                      <a16:colId xmlns:a16="http://schemas.microsoft.com/office/drawing/2014/main" val="20002"/>
                    </a:ext>
                  </a:extLst>
                </a:gridCol>
              </a:tblGrid>
              <a:tr h="448000">
                <a:tc>
                  <a:txBody>
                    <a:bodyPr/>
                    <a:lstStyle/>
                    <a:p>
                      <a:pPr marL="0" marR="0" lvl="0" indent="0" algn="l" rtl="0">
                        <a:spcBef>
                          <a:spcPts val="0"/>
                        </a:spcBef>
                        <a:spcAft>
                          <a:spcPts val="0"/>
                        </a:spcAft>
                        <a:buNone/>
                      </a:pPr>
                      <a:r>
                        <a:rPr lang="en-GB" sz="1800" u="none" strike="noStrike" cap="none"/>
                        <a:t>When</a:t>
                      </a:r>
                      <a:endParaRPr sz="1800"/>
                    </a:p>
                  </a:txBody>
                  <a:tcPr marL="91450" marR="91450" marT="45725" marB="45725"/>
                </a:tc>
                <a:tc>
                  <a:txBody>
                    <a:bodyPr/>
                    <a:lstStyle/>
                    <a:p>
                      <a:pPr marL="0" marR="0" lvl="0" indent="0" algn="l" rtl="0">
                        <a:spcBef>
                          <a:spcPts val="0"/>
                        </a:spcBef>
                        <a:spcAft>
                          <a:spcPts val="0"/>
                        </a:spcAft>
                        <a:buNone/>
                      </a:pPr>
                      <a:r>
                        <a:rPr lang="en-GB" sz="1800"/>
                        <a:t>English</a:t>
                      </a:r>
                      <a:endParaRPr sz="1800"/>
                    </a:p>
                  </a:txBody>
                  <a:tcPr marL="91450" marR="91450" marT="45725" marB="45725"/>
                </a:tc>
                <a:tc>
                  <a:txBody>
                    <a:bodyPr/>
                    <a:lstStyle/>
                    <a:p>
                      <a:pPr marL="0" marR="0" lvl="0" indent="0" algn="l" rtl="0">
                        <a:spcBef>
                          <a:spcPts val="0"/>
                        </a:spcBef>
                        <a:spcAft>
                          <a:spcPts val="0"/>
                        </a:spcAft>
                        <a:buNone/>
                      </a:pPr>
                      <a:r>
                        <a:rPr lang="en-GB" sz="1800"/>
                        <a:t>Maths</a:t>
                      </a:r>
                      <a:endParaRPr sz="1800"/>
                    </a:p>
                  </a:txBody>
                  <a:tcPr marL="91450" marR="91450" marT="45725" marB="45725"/>
                </a:tc>
                <a:extLst>
                  <a:ext uri="{0D108BD9-81ED-4DB2-BD59-A6C34878D82A}">
                    <a16:rowId xmlns:a16="http://schemas.microsoft.com/office/drawing/2014/main" val="10000"/>
                  </a:ext>
                </a:extLst>
              </a:tr>
              <a:tr h="1399200">
                <a:tc>
                  <a:txBody>
                    <a:bodyPr/>
                    <a:lstStyle/>
                    <a:p>
                      <a:pPr marL="0" marR="0" lvl="0" indent="0" algn="l" rtl="0">
                        <a:spcBef>
                          <a:spcPts val="0"/>
                        </a:spcBef>
                        <a:spcAft>
                          <a:spcPts val="0"/>
                        </a:spcAft>
                        <a:buNone/>
                      </a:pPr>
                      <a:r>
                        <a:rPr lang="en-GB" sz="1600" u="none"/>
                        <a:t>Autumn</a:t>
                      </a:r>
                      <a:endParaRPr sz="1600" u="none"/>
                    </a:p>
                  </a:txBody>
                  <a:tcPr marL="91450" marR="91450" marT="45725" marB="45725"/>
                </a:tc>
                <a:tc>
                  <a:txBody>
                    <a:bodyPr/>
                    <a:lstStyle/>
                    <a:p>
                      <a:pPr marL="0" marR="0" lvl="0" indent="0" algn="l" rtl="0">
                        <a:spcBef>
                          <a:spcPts val="0"/>
                        </a:spcBef>
                        <a:spcAft>
                          <a:spcPts val="0"/>
                        </a:spcAft>
                        <a:buNone/>
                      </a:pPr>
                      <a:r>
                        <a:rPr lang="en-GB" sz="1600" b="1" u="none"/>
                        <a:t>You Choose – </a:t>
                      </a:r>
                      <a:r>
                        <a:rPr lang="en-GB" sz="1600" b="0" u="none"/>
                        <a:t>Talk for writing</a:t>
                      </a:r>
                      <a:endParaRPr/>
                    </a:p>
                    <a:p>
                      <a:pPr marL="0" marR="0" lvl="0" indent="0" algn="l" rtl="0">
                        <a:lnSpc>
                          <a:spcPct val="100000"/>
                        </a:lnSpc>
                        <a:spcBef>
                          <a:spcPts val="0"/>
                        </a:spcBef>
                        <a:spcAft>
                          <a:spcPts val="0"/>
                        </a:spcAft>
                        <a:buClr>
                          <a:schemeClr val="dk1"/>
                        </a:buClr>
                        <a:buSzPts val="1600"/>
                        <a:buFont typeface="Corbel"/>
                        <a:buNone/>
                      </a:pPr>
                      <a:r>
                        <a:rPr lang="en-GB" sz="1600" b="1" u="none"/>
                        <a:t>Autumn Senses poetry</a:t>
                      </a:r>
                      <a:endParaRPr/>
                    </a:p>
                    <a:p>
                      <a:pPr marL="0" marR="0" lvl="0" indent="0" algn="l" rtl="0">
                        <a:lnSpc>
                          <a:spcPct val="100000"/>
                        </a:lnSpc>
                        <a:spcBef>
                          <a:spcPts val="0"/>
                        </a:spcBef>
                        <a:spcAft>
                          <a:spcPts val="0"/>
                        </a:spcAft>
                        <a:buClr>
                          <a:schemeClr val="dk1"/>
                        </a:buClr>
                        <a:buSzPts val="1600"/>
                        <a:buFont typeface="Corbel"/>
                        <a:buNone/>
                      </a:pPr>
                      <a:r>
                        <a:rPr lang="en-GB" sz="1600" b="1" u="none"/>
                        <a:t>Elmer </a:t>
                      </a:r>
                      <a:r>
                        <a:rPr lang="en-GB" sz="1600" b="0" u="none"/>
                        <a:t>– Talk for writing and toolkits</a:t>
                      </a:r>
                      <a:endParaRPr/>
                    </a:p>
                    <a:p>
                      <a:pPr marL="0" marR="0" lvl="0" indent="0" algn="l" rtl="0">
                        <a:spcBef>
                          <a:spcPts val="0"/>
                        </a:spcBef>
                        <a:spcAft>
                          <a:spcPts val="0"/>
                        </a:spcAft>
                        <a:buNone/>
                      </a:pPr>
                      <a:r>
                        <a:rPr lang="en-GB" sz="1600" b="1" u="none"/>
                        <a:t>Traction Man – </a:t>
                      </a:r>
                      <a:r>
                        <a:rPr lang="en-GB" sz="1600" b="0" u="none"/>
                        <a:t>simple story writing, </a:t>
                      </a:r>
                      <a:endParaRPr/>
                    </a:p>
                    <a:p>
                      <a:pPr marL="0" marR="0" lvl="0" indent="0" algn="l" rtl="0">
                        <a:spcBef>
                          <a:spcPts val="0"/>
                        </a:spcBef>
                        <a:spcAft>
                          <a:spcPts val="0"/>
                        </a:spcAft>
                        <a:buNone/>
                      </a:pPr>
                      <a:r>
                        <a:rPr lang="en-GB" sz="1600" b="1" u="none"/>
                        <a:t>Toys - </a:t>
                      </a:r>
                      <a:r>
                        <a:rPr lang="en-GB" sz="1600" b="0" u="none"/>
                        <a:t>instructions</a:t>
                      </a:r>
                      <a:endParaRPr sz="1600" b="1" u="none"/>
                    </a:p>
                  </a:txBody>
                  <a:tcPr marL="91450" marR="91450" marT="45725" marB="45725"/>
                </a:tc>
                <a:tc>
                  <a:txBody>
                    <a:bodyPr/>
                    <a:lstStyle/>
                    <a:p>
                      <a:pPr marL="0" marR="0" lvl="0" indent="0" algn="l" rtl="0">
                        <a:spcBef>
                          <a:spcPts val="0"/>
                        </a:spcBef>
                        <a:spcAft>
                          <a:spcPts val="0"/>
                        </a:spcAft>
                        <a:buNone/>
                      </a:pPr>
                      <a:r>
                        <a:rPr lang="en-GB" sz="1600"/>
                        <a:t>Place value 0-10</a:t>
                      </a:r>
                      <a:endParaRPr/>
                    </a:p>
                    <a:p>
                      <a:pPr marL="0" marR="0" lvl="0" indent="0" algn="l" rtl="0">
                        <a:spcBef>
                          <a:spcPts val="0"/>
                        </a:spcBef>
                        <a:spcAft>
                          <a:spcPts val="0"/>
                        </a:spcAft>
                        <a:buNone/>
                      </a:pPr>
                      <a:r>
                        <a:rPr lang="en-GB" sz="1600"/>
                        <a:t>Addition and subtraction 0-10</a:t>
                      </a:r>
                      <a:endParaRPr/>
                    </a:p>
                    <a:p>
                      <a:pPr marL="0" marR="0" lvl="0" indent="0" algn="l" rtl="0">
                        <a:spcBef>
                          <a:spcPts val="0"/>
                        </a:spcBef>
                        <a:spcAft>
                          <a:spcPts val="0"/>
                        </a:spcAft>
                        <a:buNone/>
                      </a:pPr>
                      <a:r>
                        <a:rPr lang="en-GB" sz="1600"/>
                        <a:t>Shape</a:t>
                      </a:r>
                      <a:endParaRPr/>
                    </a:p>
                  </a:txBody>
                  <a:tcPr marL="91450" marR="91450" marT="45725" marB="45725"/>
                </a:tc>
                <a:extLst>
                  <a:ext uri="{0D108BD9-81ED-4DB2-BD59-A6C34878D82A}">
                    <a16:rowId xmlns:a16="http://schemas.microsoft.com/office/drawing/2014/main" val="10001"/>
                  </a:ext>
                </a:extLst>
              </a:tr>
              <a:tr h="1399200">
                <a:tc>
                  <a:txBody>
                    <a:bodyPr/>
                    <a:lstStyle/>
                    <a:p>
                      <a:pPr marL="0" marR="0" lvl="0" indent="0" algn="l" rtl="0">
                        <a:spcBef>
                          <a:spcPts val="0"/>
                        </a:spcBef>
                        <a:spcAft>
                          <a:spcPts val="0"/>
                        </a:spcAft>
                        <a:buNone/>
                      </a:pPr>
                      <a:r>
                        <a:rPr lang="en-GB" sz="1600" u="none"/>
                        <a:t>Spring</a:t>
                      </a:r>
                      <a:endParaRPr sz="1600" u="none"/>
                    </a:p>
                  </a:txBody>
                  <a:tcPr marL="91450" marR="91450" marT="45725" marB="45725"/>
                </a:tc>
                <a:tc>
                  <a:txBody>
                    <a:bodyPr/>
                    <a:lstStyle/>
                    <a:p>
                      <a:pPr marL="0" marR="0" lvl="0" indent="0" algn="l" rtl="0">
                        <a:lnSpc>
                          <a:spcPct val="100000"/>
                        </a:lnSpc>
                        <a:spcBef>
                          <a:spcPts val="0"/>
                        </a:spcBef>
                        <a:spcAft>
                          <a:spcPts val="0"/>
                        </a:spcAft>
                        <a:buClr>
                          <a:schemeClr val="dk1"/>
                        </a:buClr>
                        <a:buSzPts val="1600"/>
                        <a:buFont typeface="Corbel"/>
                        <a:buNone/>
                      </a:pPr>
                      <a:r>
                        <a:rPr lang="en-GB" sz="1600" b="1" u="none"/>
                        <a:t>Mrs Armitage Queen of the road</a:t>
                      </a:r>
                      <a:endParaRPr/>
                    </a:p>
                    <a:p>
                      <a:pPr marL="0" marR="0" lvl="0" indent="0" algn="l" rtl="0">
                        <a:lnSpc>
                          <a:spcPct val="100000"/>
                        </a:lnSpc>
                        <a:spcBef>
                          <a:spcPts val="0"/>
                        </a:spcBef>
                        <a:spcAft>
                          <a:spcPts val="0"/>
                        </a:spcAft>
                        <a:buClr>
                          <a:schemeClr val="dk1"/>
                        </a:buClr>
                        <a:buSzPts val="1600"/>
                        <a:buFont typeface="Corbel"/>
                        <a:buNone/>
                      </a:pPr>
                      <a:r>
                        <a:rPr lang="en-GB" sz="1600" b="1" u="none"/>
                        <a:t>&amp; Mrs Armitage On Wheels – </a:t>
                      </a:r>
                      <a:r>
                        <a:rPr lang="en-GB" sz="1600" b="0" u="none"/>
                        <a:t>Character descriptions, language and story writing</a:t>
                      </a:r>
                      <a:endParaRPr/>
                    </a:p>
                    <a:p>
                      <a:pPr marL="0" marR="0" lvl="0" indent="0" algn="l" rtl="0">
                        <a:lnSpc>
                          <a:spcPct val="100000"/>
                        </a:lnSpc>
                        <a:spcBef>
                          <a:spcPts val="0"/>
                        </a:spcBef>
                        <a:spcAft>
                          <a:spcPts val="0"/>
                        </a:spcAft>
                        <a:buClr>
                          <a:schemeClr val="dk1"/>
                        </a:buClr>
                        <a:buSzPts val="1600"/>
                        <a:buFont typeface="Corbel"/>
                        <a:buNone/>
                      </a:pPr>
                      <a:r>
                        <a:rPr lang="en-GB" sz="1600" b="1" u="none"/>
                        <a:t>Man on the Moon – </a:t>
                      </a:r>
                      <a:r>
                        <a:rPr lang="en-GB" sz="1600" b="0" u="none"/>
                        <a:t>Letter writing</a:t>
                      </a:r>
                      <a:endParaRPr/>
                    </a:p>
                  </a:txBody>
                  <a:tcPr marL="91450" marR="91450" marT="45725" marB="45725"/>
                </a:tc>
                <a:tc>
                  <a:txBody>
                    <a:bodyPr/>
                    <a:lstStyle/>
                    <a:p>
                      <a:pPr marL="0" marR="0" lvl="0" indent="0" algn="l" rtl="0">
                        <a:lnSpc>
                          <a:spcPct val="100000"/>
                        </a:lnSpc>
                        <a:spcBef>
                          <a:spcPts val="0"/>
                        </a:spcBef>
                        <a:spcAft>
                          <a:spcPts val="0"/>
                        </a:spcAft>
                        <a:buClr>
                          <a:schemeClr val="dk1"/>
                        </a:buClr>
                        <a:buSzPts val="1600"/>
                        <a:buFont typeface="Corbel"/>
                        <a:buNone/>
                      </a:pPr>
                      <a:r>
                        <a:rPr lang="en-GB" sz="1600"/>
                        <a:t>Composition and place value to 100</a:t>
                      </a:r>
                      <a:endParaRPr/>
                    </a:p>
                    <a:p>
                      <a:pPr marL="0" marR="0" lvl="0" indent="0" algn="l" rtl="0">
                        <a:lnSpc>
                          <a:spcPct val="100000"/>
                        </a:lnSpc>
                        <a:spcBef>
                          <a:spcPts val="0"/>
                        </a:spcBef>
                        <a:spcAft>
                          <a:spcPts val="0"/>
                        </a:spcAft>
                        <a:buClr>
                          <a:schemeClr val="dk1"/>
                        </a:buClr>
                        <a:buSzPts val="1600"/>
                        <a:buFont typeface="Corbel"/>
                        <a:buNone/>
                      </a:pPr>
                      <a:r>
                        <a:rPr lang="en-GB" sz="1600"/>
                        <a:t>Addition and subtraction within 100</a:t>
                      </a:r>
                      <a:endParaRPr/>
                    </a:p>
                    <a:p>
                      <a:pPr marL="0" marR="0" lvl="0" indent="0" algn="l" rtl="0">
                        <a:lnSpc>
                          <a:spcPct val="100000"/>
                        </a:lnSpc>
                        <a:spcBef>
                          <a:spcPts val="0"/>
                        </a:spcBef>
                        <a:spcAft>
                          <a:spcPts val="0"/>
                        </a:spcAft>
                        <a:buClr>
                          <a:schemeClr val="dk1"/>
                        </a:buClr>
                        <a:buSzPts val="1600"/>
                        <a:buFont typeface="Corbel"/>
                        <a:buNone/>
                      </a:pPr>
                      <a:r>
                        <a:rPr lang="en-GB" sz="1600"/>
                        <a:t>Measure, length and capacity</a:t>
                      </a:r>
                      <a:endParaRPr/>
                    </a:p>
                  </a:txBody>
                  <a:tcPr marL="91450" marR="91450" marT="45725" marB="45725"/>
                </a:tc>
                <a:extLst>
                  <a:ext uri="{0D108BD9-81ED-4DB2-BD59-A6C34878D82A}">
                    <a16:rowId xmlns:a16="http://schemas.microsoft.com/office/drawing/2014/main" val="10002"/>
                  </a:ext>
                </a:extLst>
              </a:tr>
              <a:tr h="1195500">
                <a:tc>
                  <a:txBody>
                    <a:bodyPr/>
                    <a:lstStyle/>
                    <a:p>
                      <a:pPr marL="0" marR="0" lvl="0" indent="0" algn="l" rtl="0">
                        <a:spcBef>
                          <a:spcPts val="0"/>
                        </a:spcBef>
                        <a:spcAft>
                          <a:spcPts val="0"/>
                        </a:spcAft>
                        <a:buNone/>
                      </a:pPr>
                      <a:r>
                        <a:rPr lang="en-GB" sz="1600"/>
                        <a:t>Summer</a:t>
                      </a:r>
                      <a:endParaRPr sz="1600"/>
                    </a:p>
                  </a:txBody>
                  <a:tcPr marL="91450" marR="91450" marT="45725" marB="45725"/>
                </a:tc>
                <a:tc>
                  <a:txBody>
                    <a:bodyPr/>
                    <a:lstStyle/>
                    <a:p>
                      <a:pPr marL="0" marR="0" lvl="0" indent="0" algn="l" rtl="0">
                        <a:lnSpc>
                          <a:spcPct val="100000"/>
                        </a:lnSpc>
                        <a:spcBef>
                          <a:spcPts val="0"/>
                        </a:spcBef>
                        <a:spcAft>
                          <a:spcPts val="0"/>
                        </a:spcAft>
                        <a:buClr>
                          <a:schemeClr val="dk1"/>
                        </a:buClr>
                        <a:buSzPts val="1600"/>
                        <a:buFont typeface="Corbel"/>
                        <a:buNone/>
                      </a:pPr>
                      <a:r>
                        <a:rPr lang="en-GB" sz="1600" b="1" dirty="0"/>
                        <a:t>The Little Mole </a:t>
                      </a:r>
                      <a:r>
                        <a:rPr lang="en-GB" sz="1600" b="0" dirty="0"/>
                        <a:t>- retell</a:t>
                      </a:r>
                      <a:endParaRPr dirty="0"/>
                    </a:p>
                    <a:p>
                      <a:pPr marL="0" marR="0" lvl="0" indent="0" algn="l" rtl="0">
                        <a:lnSpc>
                          <a:spcPct val="100000"/>
                        </a:lnSpc>
                        <a:spcBef>
                          <a:spcPts val="0"/>
                        </a:spcBef>
                        <a:spcAft>
                          <a:spcPts val="0"/>
                        </a:spcAft>
                        <a:buClr>
                          <a:schemeClr val="dk1"/>
                        </a:buClr>
                        <a:buSzPts val="1600"/>
                        <a:buFont typeface="Corbel"/>
                        <a:buNone/>
                      </a:pPr>
                      <a:r>
                        <a:rPr lang="en-GB" sz="1600" b="1" dirty="0"/>
                        <a:t>Traditional Tales </a:t>
                      </a:r>
                      <a:r>
                        <a:rPr lang="en-GB" sz="1600" b="0" dirty="0"/>
                        <a:t>– character and setting descriptions,</a:t>
                      </a:r>
                      <a:r>
                        <a:rPr lang="en-GB" sz="1600" b="0" baseline="0" dirty="0"/>
                        <a:t> story opening </a:t>
                      </a:r>
                      <a:r>
                        <a:rPr lang="en-GB" sz="1600" b="0" dirty="0"/>
                        <a:t>and instructions</a:t>
                      </a:r>
                      <a:endParaRPr dirty="0"/>
                    </a:p>
                  </a:txBody>
                  <a:tcPr marL="91450" marR="91450" marT="45725" marB="45725"/>
                </a:tc>
                <a:tc>
                  <a:txBody>
                    <a:bodyPr/>
                    <a:lstStyle/>
                    <a:p>
                      <a:pPr marL="0" marR="0" lvl="0" indent="0" algn="l" rtl="0">
                        <a:spcBef>
                          <a:spcPts val="0"/>
                        </a:spcBef>
                        <a:spcAft>
                          <a:spcPts val="0"/>
                        </a:spcAft>
                        <a:buNone/>
                      </a:pPr>
                      <a:r>
                        <a:rPr lang="en-GB" sz="1600" dirty="0"/>
                        <a:t>Composition 11-19</a:t>
                      </a:r>
                      <a:endParaRPr dirty="0"/>
                    </a:p>
                    <a:p>
                      <a:pPr marL="0" marR="0" lvl="0" indent="0" algn="l" rtl="0">
                        <a:spcBef>
                          <a:spcPts val="0"/>
                        </a:spcBef>
                        <a:spcAft>
                          <a:spcPts val="0"/>
                        </a:spcAft>
                        <a:buNone/>
                      </a:pPr>
                      <a:r>
                        <a:rPr lang="en-GB" sz="1600" dirty="0"/>
                        <a:t>Counting and unitising coins</a:t>
                      </a:r>
                      <a:endParaRPr dirty="0"/>
                    </a:p>
                    <a:p>
                      <a:pPr marL="0" marR="0" lvl="0" indent="0" algn="l" rtl="0">
                        <a:spcBef>
                          <a:spcPts val="0"/>
                        </a:spcBef>
                        <a:spcAft>
                          <a:spcPts val="0"/>
                        </a:spcAft>
                        <a:buNone/>
                      </a:pPr>
                      <a:r>
                        <a:rPr lang="en-GB" sz="1600" dirty="0"/>
                        <a:t>Time</a:t>
                      </a:r>
                    </a:p>
                    <a:p>
                      <a:pPr marL="0" marR="0" lvl="0" indent="0" algn="l" rtl="0">
                        <a:spcBef>
                          <a:spcPts val="0"/>
                        </a:spcBef>
                        <a:spcAft>
                          <a:spcPts val="0"/>
                        </a:spcAft>
                        <a:buNone/>
                      </a:pPr>
                      <a:r>
                        <a:rPr lang="en-GB" sz="1600" dirty="0"/>
                        <a:t>Position and direction</a:t>
                      </a:r>
                      <a:endParaRPr dirty="0"/>
                    </a:p>
                  </a:txBody>
                  <a:tcPr marL="91450" marR="91450" marT="45725" marB="45725"/>
                </a:tc>
                <a:extLst>
                  <a:ext uri="{0D108BD9-81ED-4DB2-BD59-A6C34878D82A}">
                    <a16:rowId xmlns:a16="http://schemas.microsoft.com/office/drawing/2014/main" val="10003"/>
                  </a:ext>
                </a:extLst>
              </a:tr>
            </a:tbl>
          </a:graphicData>
        </a:graphic>
      </p:graphicFrame>
      <p:sp>
        <p:nvSpPr>
          <p:cNvPr id="122" name="Google Shape;122;p5"/>
          <p:cNvSpPr/>
          <p:nvPr/>
        </p:nvSpPr>
        <p:spPr>
          <a:xfrm>
            <a:off x="1588" y="1588"/>
            <a:ext cx="10102850" cy="5683250"/>
          </a:xfrm>
          <a:prstGeom prst="rect">
            <a:avLst/>
          </a:prstGeom>
          <a:noFill/>
          <a:ln>
            <a:noFill/>
          </a:ln>
        </p:spPr>
        <p:txBody>
          <a:bodyPr spcFirstLastPara="1" wrap="square" lIns="0" tIns="0" rIns="0" bIns="0" anchor="t" anchorCtr="0">
            <a:noAutofit/>
          </a:bodyPr>
          <a:lstStyle/>
          <a:p>
            <a:pPr marL="0" marR="0" lvl="0" indent="0" algn="ctr" rtl="0">
              <a:lnSpc>
                <a:spcPct val="100000"/>
              </a:lnSpc>
              <a:spcBef>
                <a:spcPts val="0"/>
              </a:spcBef>
              <a:spcAft>
                <a:spcPts val="0"/>
              </a:spcAft>
              <a:buClr>
                <a:srgbClr val="FFFFFF"/>
              </a:buClr>
              <a:buSzPts val="2400"/>
              <a:buFont typeface="Arial"/>
              <a:buNone/>
            </a:pPr>
            <a:r>
              <a:rPr lang="en-GB" sz="2400" b="1" i="0" u="none" strike="noStrike" cap="none">
                <a:solidFill>
                  <a:srgbClr val="FFFFFF"/>
                </a:solidFill>
                <a:latin typeface="Arial"/>
                <a:ea typeface="Arial"/>
                <a:cs typeface="Arial"/>
                <a:sym typeface="Arial"/>
              </a:rPr>
              <a:t>Year 1</a:t>
            </a:r>
            <a:endParaRPr/>
          </a:p>
          <a:p>
            <a:pPr marL="0" marR="0" lvl="0" indent="0" algn="ctr" rtl="0">
              <a:lnSpc>
                <a:spcPct val="100000"/>
              </a:lnSpc>
              <a:spcBef>
                <a:spcPts val="0"/>
              </a:spcBef>
              <a:spcAft>
                <a:spcPts val="0"/>
              </a:spcAft>
              <a:buClr>
                <a:srgbClr val="FFFFFF"/>
              </a:buClr>
              <a:buSzPts val="1200"/>
              <a:buFont typeface="Arial"/>
              <a:buNone/>
            </a:pPr>
            <a:r>
              <a:rPr lang="en-GB" sz="1200" b="1" i="0" u="none" strike="noStrike" cap="none">
                <a:solidFill>
                  <a:srgbClr val="FFFFFF"/>
                </a:solidFill>
                <a:latin typeface="Arial"/>
                <a:ea typeface="Arial"/>
                <a:cs typeface="Arial"/>
                <a:sym typeface="Arial"/>
              </a:rPr>
              <a:t>  </a:t>
            </a:r>
            <a:endParaRPr/>
          </a:p>
          <a:p>
            <a:pPr marL="0" marR="0" lvl="0" indent="0" algn="l" rtl="0">
              <a:lnSpc>
                <a:spcPct val="100000"/>
              </a:lnSpc>
              <a:spcBef>
                <a:spcPts val="0"/>
              </a:spcBef>
              <a:spcAft>
                <a:spcPts val="0"/>
              </a:spcAft>
              <a:buClr>
                <a:schemeClr val="dk1"/>
              </a:buClr>
              <a:buSzPts val="1000"/>
              <a:buFont typeface="Corbel"/>
              <a:buNone/>
            </a:pPr>
            <a:endParaRPr sz="1000" b="0" i="0" u="none" strike="noStrike" cap="none">
              <a:solidFill>
                <a:srgbClr val="000000"/>
              </a:solidFill>
              <a:latin typeface="Arial"/>
              <a:ea typeface="Arial"/>
              <a:cs typeface="Arial"/>
              <a:sym typeface="Arial"/>
            </a:endParaRPr>
          </a:p>
          <a:p>
            <a:pPr marL="0" marR="0" lvl="0" indent="0" algn="ctr" rtl="0">
              <a:lnSpc>
                <a:spcPct val="100000"/>
              </a:lnSpc>
              <a:spcBef>
                <a:spcPts val="0"/>
              </a:spcBef>
              <a:spcAft>
                <a:spcPts val="0"/>
              </a:spcAft>
              <a:buClr>
                <a:schemeClr val="dk1"/>
              </a:buClr>
              <a:buSzPts val="1200"/>
              <a:buFont typeface="Corbel"/>
              <a:buNone/>
            </a:pPr>
            <a:endParaRPr sz="1200" b="1" i="0" u="none" strike="noStrike" cap="none">
              <a:solidFill>
                <a:srgbClr val="0000FF"/>
              </a:solidFill>
              <a:latin typeface="Arial"/>
              <a:ea typeface="Arial"/>
              <a:cs typeface="Arial"/>
              <a:sym typeface="Arial"/>
            </a:endParaRPr>
          </a:p>
          <a:p>
            <a:pPr marL="0" marR="0" lvl="0" indent="0" algn="ctr" rtl="0">
              <a:lnSpc>
                <a:spcPct val="100000"/>
              </a:lnSpc>
              <a:spcBef>
                <a:spcPts val="0"/>
              </a:spcBef>
              <a:spcAft>
                <a:spcPts val="0"/>
              </a:spcAft>
              <a:buClr>
                <a:schemeClr val="dk1"/>
              </a:buClr>
              <a:buSzPts val="1200"/>
              <a:buFont typeface="Corbel"/>
              <a:buNone/>
            </a:pPr>
            <a:endParaRPr sz="1200" b="0" i="1" u="none" strike="noStrike" cap="none">
              <a:solidFill>
                <a:srgbClr val="0000FF"/>
              </a:solidFill>
              <a:latin typeface="Arial"/>
              <a:ea typeface="Arial"/>
              <a:cs typeface="Arial"/>
              <a:sym typeface="Arial"/>
            </a:endParaRPr>
          </a:p>
          <a:p>
            <a:pPr marL="0" marR="0" lvl="0" indent="0" algn="ctr" rtl="0">
              <a:lnSpc>
                <a:spcPct val="100000"/>
              </a:lnSpc>
              <a:spcBef>
                <a:spcPts val="0"/>
              </a:spcBef>
              <a:spcAft>
                <a:spcPts val="0"/>
              </a:spcAft>
              <a:buClr>
                <a:schemeClr val="dk1"/>
              </a:buClr>
              <a:buSzPts val="1200"/>
              <a:buFont typeface="Corbel"/>
              <a:buNone/>
            </a:pPr>
            <a:endParaRPr sz="1200" b="1" i="0" u="none" strike="noStrike" cap="none">
              <a:solidFill>
                <a:srgbClr val="0000FF"/>
              </a:solidFill>
              <a:latin typeface="Arial"/>
              <a:ea typeface="Arial"/>
              <a:cs typeface="Arial"/>
              <a:sym typeface="Arial"/>
            </a:endParaRPr>
          </a:p>
          <a:p>
            <a:pPr marL="0" marR="0" lvl="0" indent="0" algn="ctr" rtl="0">
              <a:lnSpc>
                <a:spcPct val="100000"/>
              </a:lnSpc>
              <a:spcBef>
                <a:spcPts val="0"/>
              </a:spcBef>
              <a:spcAft>
                <a:spcPts val="0"/>
              </a:spcAft>
              <a:buClr>
                <a:schemeClr val="dk1"/>
              </a:buClr>
              <a:buSzPts val="1200"/>
              <a:buFont typeface="Corbel"/>
              <a:buNone/>
            </a:pPr>
            <a:endParaRPr sz="1200" b="1" i="0" u="none" strike="noStrike" cap="none">
              <a:solidFill>
                <a:srgbClr val="0000FF"/>
              </a:solidFill>
              <a:latin typeface="Arial"/>
              <a:ea typeface="Arial"/>
              <a:cs typeface="Arial"/>
              <a:sym typeface="Arial"/>
            </a:endParaRPr>
          </a:p>
          <a:p>
            <a:pPr marL="0" marR="0" lvl="0" indent="0" algn="ctr" rtl="0">
              <a:lnSpc>
                <a:spcPct val="100000"/>
              </a:lnSpc>
              <a:spcBef>
                <a:spcPts val="0"/>
              </a:spcBef>
              <a:spcAft>
                <a:spcPts val="0"/>
              </a:spcAft>
              <a:buClr>
                <a:schemeClr val="dk1"/>
              </a:buClr>
              <a:buSzPts val="1200"/>
              <a:buFont typeface="Corbel"/>
              <a:buNone/>
            </a:pPr>
            <a:endParaRPr sz="1200" b="1" i="1" u="none" strike="noStrike" cap="none">
              <a:solidFill>
                <a:srgbClr val="0000FF"/>
              </a:solidFill>
              <a:latin typeface="Arial"/>
              <a:ea typeface="Arial"/>
              <a:cs typeface="Arial"/>
              <a:sym typeface="Arial"/>
            </a:endParaRPr>
          </a:p>
          <a:p>
            <a:pPr marL="0" marR="0" lvl="0" indent="0" algn="ctr" rtl="0">
              <a:lnSpc>
                <a:spcPct val="100000"/>
              </a:lnSpc>
              <a:spcBef>
                <a:spcPts val="0"/>
              </a:spcBef>
              <a:spcAft>
                <a:spcPts val="0"/>
              </a:spcAft>
              <a:buClr>
                <a:schemeClr val="dk1"/>
              </a:buClr>
              <a:buSzPts val="1200"/>
              <a:buFont typeface="Corbel"/>
              <a:buNone/>
            </a:pPr>
            <a:endParaRPr sz="1200" b="0" i="1" u="none" strike="noStrike" cap="none">
              <a:solidFill>
                <a:srgbClr val="0000FF"/>
              </a:solidFill>
              <a:latin typeface="Arial"/>
              <a:ea typeface="Arial"/>
              <a:cs typeface="Arial"/>
              <a:sym typeface="Arial"/>
            </a:endParaRPr>
          </a:p>
          <a:p>
            <a:pPr marL="0" marR="0" lvl="0" indent="0" algn="l" rtl="0">
              <a:lnSpc>
                <a:spcPct val="100000"/>
              </a:lnSpc>
              <a:spcBef>
                <a:spcPts val="0"/>
              </a:spcBef>
              <a:spcAft>
                <a:spcPts val="0"/>
              </a:spcAft>
              <a:buClr>
                <a:schemeClr val="dk1"/>
              </a:buClr>
              <a:buSzPts val="1000"/>
              <a:buFont typeface="Corbel"/>
              <a:buNone/>
            </a:pPr>
            <a:endParaRPr sz="1000" b="0" i="0" u="none" strike="noStrike" cap="none">
              <a:solidFill>
                <a:srgbClr val="000000"/>
              </a:solidFill>
              <a:latin typeface="Arial"/>
              <a:ea typeface="Arial"/>
              <a:cs typeface="Arial"/>
              <a:sym typeface="Arial"/>
            </a:endParaRPr>
          </a:p>
        </p:txBody>
      </p:sp>
      <p:pic>
        <p:nvPicPr>
          <p:cNvPr id="123" name="Google Shape;123;p5" descr="You Choose : Goodhart, Pippa, Sharratt, Nick: Amazon.co.uk: Books"/>
          <p:cNvPicPr preferRelativeResize="0"/>
          <p:nvPr/>
        </p:nvPicPr>
        <p:blipFill rotWithShape="1">
          <a:blip r:embed="rId3">
            <a:alphaModFix/>
          </a:blip>
          <a:srcRect/>
          <a:stretch/>
        </p:blipFill>
        <p:spPr>
          <a:xfrm>
            <a:off x="3558656" y="5047435"/>
            <a:ext cx="880658" cy="1095098"/>
          </a:xfrm>
          <a:prstGeom prst="rect">
            <a:avLst/>
          </a:prstGeom>
          <a:noFill/>
          <a:ln>
            <a:noFill/>
          </a:ln>
        </p:spPr>
      </p:pic>
      <p:pic>
        <p:nvPicPr>
          <p:cNvPr id="124" name="Google Shape;124;p5" descr="Traction Man Is Here (Traction Man, 1): Amazon.co.uk: Grey, Mini:  9780099451099: Books"/>
          <p:cNvPicPr preferRelativeResize="0"/>
          <p:nvPr/>
        </p:nvPicPr>
        <p:blipFill rotWithShape="1">
          <a:blip r:embed="rId4">
            <a:alphaModFix/>
          </a:blip>
          <a:srcRect/>
          <a:stretch/>
        </p:blipFill>
        <p:spPr>
          <a:xfrm>
            <a:off x="5730164" y="5062745"/>
            <a:ext cx="824809" cy="1039458"/>
          </a:xfrm>
          <a:prstGeom prst="rect">
            <a:avLst/>
          </a:prstGeom>
          <a:noFill/>
          <a:ln>
            <a:noFill/>
          </a:ln>
        </p:spPr>
      </p:pic>
      <p:pic>
        <p:nvPicPr>
          <p:cNvPr id="125" name="Google Shape;125;p5" descr="Elmer: 30th Anniversary Edition: 1 (Elmer Picture Books): Amazon.co.uk:  McKee, David: 9781842707319: Books"/>
          <p:cNvPicPr preferRelativeResize="0"/>
          <p:nvPr/>
        </p:nvPicPr>
        <p:blipFill rotWithShape="1">
          <a:blip r:embed="rId5">
            <a:alphaModFix/>
          </a:blip>
          <a:srcRect/>
          <a:stretch/>
        </p:blipFill>
        <p:spPr>
          <a:xfrm>
            <a:off x="4706806" y="5475963"/>
            <a:ext cx="821688" cy="1042530"/>
          </a:xfrm>
          <a:prstGeom prst="rect">
            <a:avLst/>
          </a:prstGeom>
          <a:noFill/>
          <a:ln>
            <a:noFill/>
          </a:ln>
        </p:spPr>
      </p:pic>
      <p:pic>
        <p:nvPicPr>
          <p:cNvPr id="126" name="Google Shape;126;p5" descr="Mrs Armitage Queen Of The Road : Blake, Quentin: Amazon.co.uk: Books"/>
          <p:cNvPicPr preferRelativeResize="0"/>
          <p:nvPr/>
        </p:nvPicPr>
        <p:blipFill rotWithShape="1">
          <a:blip r:embed="rId6">
            <a:alphaModFix/>
          </a:blip>
          <a:srcRect/>
          <a:stretch/>
        </p:blipFill>
        <p:spPr>
          <a:xfrm>
            <a:off x="7030060" y="5326303"/>
            <a:ext cx="851768" cy="1111273"/>
          </a:xfrm>
          <a:prstGeom prst="rect">
            <a:avLst/>
          </a:prstGeom>
          <a:noFill/>
          <a:ln>
            <a:noFill/>
          </a:ln>
        </p:spPr>
      </p:pic>
      <p:pic>
        <p:nvPicPr>
          <p:cNvPr id="128" name="Google Shape;128;p5" descr="Man on the Moon: a day in the life of Bob: Amazon.co.uk: Bartram, Simon,  Bartram, Simon: 9781840114911: Books"/>
          <p:cNvPicPr preferRelativeResize="0"/>
          <p:nvPr/>
        </p:nvPicPr>
        <p:blipFill rotWithShape="1">
          <a:blip r:embed="rId7">
            <a:alphaModFix/>
          </a:blip>
          <a:srcRect/>
          <a:stretch/>
        </p:blipFill>
        <p:spPr>
          <a:xfrm>
            <a:off x="8262227" y="5040646"/>
            <a:ext cx="822668" cy="1089112"/>
          </a:xfrm>
          <a:prstGeom prst="rect">
            <a:avLst/>
          </a:prstGeom>
          <a:noFill/>
          <a:ln>
            <a:noFill/>
          </a:ln>
        </p:spPr>
      </p:pic>
      <p:pic>
        <p:nvPicPr>
          <p:cNvPr id="129" name="Google Shape;129;p5"/>
          <p:cNvPicPr preferRelativeResize="0"/>
          <p:nvPr/>
        </p:nvPicPr>
        <p:blipFill rotWithShape="1">
          <a:blip r:embed="rId8">
            <a:alphaModFix/>
          </a:blip>
          <a:srcRect/>
          <a:stretch/>
        </p:blipFill>
        <p:spPr>
          <a:xfrm>
            <a:off x="9302634" y="5725020"/>
            <a:ext cx="1036280" cy="712556"/>
          </a:xfrm>
          <a:prstGeom prst="rect">
            <a:avLst/>
          </a:prstGeom>
          <a:noFill/>
          <a:ln>
            <a:noFill/>
          </a:ln>
        </p:spPr>
      </p:pic>
      <p:pic>
        <p:nvPicPr>
          <p:cNvPr id="130" name="Google Shape;130;p5"/>
          <p:cNvPicPr preferRelativeResize="0"/>
          <p:nvPr/>
        </p:nvPicPr>
        <p:blipFill rotWithShape="1">
          <a:blip r:embed="rId9">
            <a:alphaModFix/>
          </a:blip>
          <a:srcRect/>
          <a:stretch/>
        </p:blipFill>
        <p:spPr>
          <a:xfrm>
            <a:off x="10697461" y="5282552"/>
            <a:ext cx="816175" cy="942859"/>
          </a:xfrm>
          <a:prstGeom prst="rect">
            <a:avLst/>
          </a:prstGeom>
          <a:noFill/>
          <a:ln>
            <a:noFill/>
          </a:ln>
        </p:spPr>
      </p:pic>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Shape 135"/>
        <p:cNvGrpSpPr/>
        <p:nvPr/>
      </p:nvGrpSpPr>
      <p:grpSpPr>
        <a:xfrm>
          <a:off x="0" y="0"/>
          <a:ext cx="0" cy="0"/>
          <a:chOff x="0" y="0"/>
          <a:chExt cx="0" cy="0"/>
        </a:xfrm>
      </p:grpSpPr>
      <p:sp>
        <p:nvSpPr>
          <p:cNvPr id="136" name="Google Shape;136;p6"/>
          <p:cNvSpPr txBox="1">
            <a:spLocks noGrp="1"/>
          </p:cNvSpPr>
          <p:nvPr>
            <p:ph type="title"/>
          </p:nvPr>
        </p:nvSpPr>
        <p:spPr>
          <a:xfrm>
            <a:off x="252919" y="1123837"/>
            <a:ext cx="2947482" cy="4601183"/>
          </a:xfrm>
          <a:prstGeom prst="rect">
            <a:avLst/>
          </a:prstGeom>
          <a:noFill/>
          <a:ln>
            <a:noFill/>
          </a:ln>
        </p:spPr>
        <p:txBody>
          <a:bodyPr spcFirstLastPara="1" wrap="square" lIns="91425" tIns="45700" rIns="91425" bIns="45700" anchor="ctr" anchorCtr="0">
            <a:normAutofit/>
          </a:bodyPr>
          <a:lstStyle/>
          <a:p>
            <a:pPr marL="0" lvl="0" indent="0" algn="l" rtl="0">
              <a:lnSpc>
                <a:spcPct val="90000"/>
              </a:lnSpc>
              <a:spcBef>
                <a:spcPts val="0"/>
              </a:spcBef>
              <a:spcAft>
                <a:spcPts val="0"/>
              </a:spcAft>
              <a:buClr>
                <a:srgbClr val="FFFFFF"/>
              </a:buClr>
              <a:buSzPts val="3600"/>
              <a:buFont typeface="Corbel"/>
              <a:buNone/>
            </a:pPr>
            <a:r>
              <a:rPr lang="en-GB"/>
              <a:t>Our Topics</a:t>
            </a:r>
            <a:endParaRPr/>
          </a:p>
        </p:txBody>
      </p:sp>
      <p:graphicFrame>
        <p:nvGraphicFramePr>
          <p:cNvPr id="137" name="Google Shape;137;p6"/>
          <p:cNvGraphicFramePr/>
          <p:nvPr>
            <p:extLst>
              <p:ext uri="{D42A27DB-BD31-4B8C-83A1-F6EECF244321}">
                <p14:modId xmlns:p14="http://schemas.microsoft.com/office/powerpoint/2010/main" val="2081890120"/>
              </p:ext>
            </p:extLst>
          </p:nvPr>
        </p:nvGraphicFramePr>
        <p:xfrm>
          <a:off x="4480530" y="1574068"/>
          <a:ext cx="6613575" cy="3539100"/>
        </p:xfrm>
        <a:graphic>
          <a:graphicData uri="http://schemas.openxmlformats.org/drawingml/2006/table">
            <a:tbl>
              <a:tblPr firstRow="1" bandRow="1">
                <a:noFill/>
                <a:tableStyleId>{EFC7F2BD-B5B2-4243-8439-CE57E54E321F}</a:tableStyleId>
              </a:tblPr>
              <a:tblGrid>
                <a:gridCol w="2837950">
                  <a:extLst>
                    <a:ext uri="{9D8B030D-6E8A-4147-A177-3AD203B41FA5}">
                      <a16:colId xmlns:a16="http://schemas.microsoft.com/office/drawing/2014/main" val="20000"/>
                    </a:ext>
                  </a:extLst>
                </a:gridCol>
                <a:gridCol w="3775625">
                  <a:extLst>
                    <a:ext uri="{9D8B030D-6E8A-4147-A177-3AD203B41FA5}">
                      <a16:colId xmlns:a16="http://schemas.microsoft.com/office/drawing/2014/main" val="20001"/>
                    </a:ext>
                  </a:extLst>
                </a:gridCol>
              </a:tblGrid>
              <a:tr h="442400">
                <a:tc>
                  <a:txBody>
                    <a:bodyPr/>
                    <a:lstStyle/>
                    <a:p>
                      <a:pPr marL="0" marR="0" lvl="0" indent="0" algn="l" rtl="0">
                        <a:spcBef>
                          <a:spcPts val="0"/>
                        </a:spcBef>
                        <a:spcAft>
                          <a:spcPts val="0"/>
                        </a:spcAft>
                        <a:buNone/>
                      </a:pPr>
                      <a:r>
                        <a:rPr lang="en-GB" sz="1800"/>
                        <a:t>Topic</a:t>
                      </a:r>
                      <a:endParaRPr sz="1800"/>
                    </a:p>
                  </a:txBody>
                  <a:tcPr marL="91450" marR="91450" marT="45725" marB="45725"/>
                </a:tc>
                <a:tc>
                  <a:txBody>
                    <a:bodyPr/>
                    <a:lstStyle/>
                    <a:p>
                      <a:pPr marL="0" marR="0" lvl="0" indent="0" algn="l" rtl="0">
                        <a:spcBef>
                          <a:spcPts val="0"/>
                        </a:spcBef>
                        <a:spcAft>
                          <a:spcPts val="0"/>
                        </a:spcAft>
                        <a:buNone/>
                      </a:pPr>
                      <a:r>
                        <a:rPr lang="en-GB" sz="1800"/>
                        <a:t>Subject</a:t>
                      </a:r>
                      <a:endParaRPr sz="1800"/>
                    </a:p>
                  </a:txBody>
                  <a:tcPr marL="91450" marR="91450" marT="45725" marB="45725"/>
                </a:tc>
                <a:extLst>
                  <a:ext uri="{0D108BD9-81ED-4DB2-BD59-A6C34878D82A}">
                    <a16:rowId xmlns:a16="http://schemas.microsoft.com/office/drawing/2014/main" val="10000"/>
                  </a:ext>
                </a:extLst>
              </a:tr>
              <a:tr h="774175">
                <a:tc>
                  <a:txBody>
                    <a:bodyPr/>
                    <a:lstStyle/>
                    <a:p>
                      <a:pPr marL="0" marR="0" lvl="0" indent="0" algn="l" rtl="0">
                        <a:spcBef>
                          <a:spcPts val="0"/>
                        </a:spcBef>
                        <a:spcAft>
                          <a:spcPts val="0"/>
                        </a:spcAft>
                        <a:buNone/>
                      </a:pPr>
                      <a:r>
                        <a:rPr lang="en-GB" sz="1800"/>
                        <a:t>Where I live</a:t>
                      </a:r>
                      <a:endParaRPr sz="1800"/>
                    </a:p>
                    <a:p>
                      <a:pPr marL="0" marR="0" lvl="0" indent="0" algn="l" rtl="0">
                        <a:spcBef>
                          <a:spcPts val="0"/>
                        </a:spcBef>
                        <a:spcAft>
                          <a:spcPts val="0"/>
                        </a:spcAft>
                        <a:buNone/>
                      </a:pPr>
                      <a:endParaRPr sz="1800"/>
                    </a:p>
                  </a:txBody>
                  <a:tcPr marL="91450" marR="91450" marT="45725" marB="45725"/>
                </a:tc>
                <a:tc>
                  <a:txBody>
                    <a:bodyPr/>
                    <a:lstStyle/>
                    <a:p>
                      <a:pPr marL="0" marR="0" lvl="0" indent="0" algn="l" rtl="0">
                        <a:spcBef>
                          <a:spcPts val="0"/>
                        </a:spcBef>
                        <a:spcAft>
                          <a:spcPts val="0"/>
                        </a:spcAft>
                        <a:buNone/>
                      </a:pPr>
                      <a:r>
                        <a:rPr lang="en-GB" sz="1800"/>
                        <a:t>Geography – Exploring the local area; classroom, school, Baffins</a:t>
                      </a:r>
                      <a:endParaRPr sz="1800"/>
                    </a:p>
                  </a:txBody>
                  <a:tcPr marL="91450" marR="91450" marT="45725" marB="45725"/>
                </a:tc>
                <a:extLst>
                  <a:ext uri="{0D108BD9-81ED-4DB2-BD59-A6C34878D82A}">
                    <a16:rowId xmlns:a16="http://schemas.microsoft.com/office/drawing/2014/main" val="10001"/>
                  </a:ext>
                </a:extLst>
              </a:tr>
              <a:tr h="774175">
                <a:tc>
                  <a:txBody>
                    <a:bodyPr/>
                    <a:lstStyle/>
                    <a:p>
                      <a:pPr marL="0" marR="0" lvl="0" indent="0" algn="l" rtl="0">
                        <a:spcBef>
                          <a:spcPts val="0"/>
                        </a:spcBef>
                        <a:spcAft>
                          <a:spcPts val="0"/>
                        </a:spcAft>
                        <a:buNone/>
                      </a:pPr>
                      <a:r>
                        <a:rPr lang="en-GB" sz="1800"/>
                        <a:t>Toys</a:t>
                      </a:r>
                      <a:endParaRPr/>
                    </a:p>
                    <a:p>
                      <a:pPr marL="0" marR="0" lvl="0" indent="0" algn="l" rtl="0">
                        <a:spcBef>
                          <a:spcPts val="0"/>
                        </a:spcBef>
                        <a:spcAft>
                          <a:spcPts val="0"/>
                        </a:spcAft>
                        <a:buNone/>
                      </a:pPr>
                      <a:endParaRPr sz="1800"/>
                    </a:p>
                  </a:txBody>
                  <a:tcPr marL="91450" marR="91450" marT="45725" marB="45725"/>
                </a:tc>
                <a:tc>
                  <a:txBody>
                    <a:bodyPr/>
                    <a:lstStyle/>
                    <a:p>
                      <a:pPr marL="0" marR="0" lvl="0" indent="0" algn="l" rtl="0">
                        <a:spcBef>
                          <a:spcPts val="0"/>
                        </a:spcBef>
                        <a:spcAft>
                          <a:spcPts val="0"/>
                        </a:spcAft>
                        <a:buNone/>
                      </a:pPr>
                      <a:r>
                        <a:rPr lang="en-GB" sz="1800"/>
                        <a:t>History – comparison of toys past and present</a:t>
                      </a:r>
                      <a:endParaRPr sz="1800"/>
                    </a:p>
                  </a:txBody>
                  <a:tcPr marL="91450" marR="91450" marT="45725" marB="45725"/>
                </a:tc>
                <a:extLst>
                  <a:ext uri="{0D108BD9-81ED-4DB2-BD59-A6C34878D82A}">
                    <a16:rowId xmlns:a16="http://schemas.microsoft.com/office/drawing/2014/main" val="10002"/>
                  </a:ext>
                </a:extLst>
              </a:tr>
              <a:tr h="774175">
                <a:tc>
                  <a:txBody>
                    <a:bodyPr/>
                    <a:lstStyle/>
                    <a:p>
                      <a:pPr marL="0" marR="0" lvl="0" indent="0" algn="l" rtl="0">
                        <a:spcBef>
                          <a:spcPts val="0"/>
                        </a:spcBef>
                        <a:spcAft>
                          <a:spcPts val="0"/>
                        </a:spcAft>
                        <a:buNone/>
                      </a:pPr>
                      <a:r>
                        <a:rPr lang="en-GB" sz="1800"/>
                        <a:t>Famous Faces &amp; Events</a:t>
                      </a:r>
                      <a:endParaRPr sz="1800"/>
                    </a:p>
                  </a:txBody>
                  <a:tcPr marL="91450" marR="91450" marT="45725" marB="45725"/>
                </a:tc>
                <a:tc>
                  <a:txBody>
                    <a:bodyPr/>
                    <a:lstStyle/>
                    <a:p>
                      <a:pPr marL="0" marR="0" lvl="0" indent="0" algn="l" rtl="0">
                        <a:spcBef>
                          <a:spcPts val="0"/>
                        </a:spcBef>
                        <a:spcAft>
                          <a:spcPts val="0"/>
                        </a:spcAft>
                        <a:buNone/>
                      </a:pPr>
                      <a:r>
                        <a:rPr lang="en-GB" sz="1800" dirty="0"/>
                        <a:t>History – Neil Armstrong &amp; Tim Peake – The Moon Landing</a:t>
                      </a:r>
                      <a:endParaRPr sz="1800" dirty="0"/>
                    </a:p>
                  </a:txBody>
                  <a:tcPr marL="91450" marR="91450" marT="45725" marB="45725"/>
                </a:tc>
                <a:extLst>
                  <a:ext uri="{0D108BD9-81ED-4DB2-BD59-A6C34878D82A}">
                    <a16:rowId xmlns:a16="http://schemas.microsoft.com/office/drawing/2014/main" val="10003"/>
                  </a:ext>
                </a:extLst>
              </a:tr>
              <a:tr h="774175">
                <a:tc>
                  <a:txBody>
                    <a:bodyPr/>
                    <a:lstStyle/>
                    <a:p>
                      <a:pPr marL="0" marR="0" lvl="0" indent="0" algn="l" rtl="0">
                        <a:spcBef>
                          <a:spcPts val="0"/>
                        </a:spcBef>
                        <a:spcAft>
                          <a:spcPts val="0"/>
                        </a:spcAft>
                        <a:buNone/>
                      </a:pPr>
                      <a:r>
                        <a:rPr lang="en-GB" sz="1800"/>
                        <a:t>My Corner of the World – Exploring the wider area</a:t>
                      </a:r>
                      <a:endParaRPr sz="1800"/>
                    </a:p>
                  </a:txBody>
                  <a:tcPr marL="91450" marR="91450" marT="45725" marB="45725"/>
                </a:tc>
                <a:tc>
                  <a:txBody>
                    <a:bodyPr/>
                    <a:lstStyle/>
                    <a:p>
                      <a:pPr marL="0" marR="0" lvl="0" indent="0" algn="l" rtl="0">
                        <a:spcBef>
                          <a:spcPts val="0"/>
                        </a:spcBef>
                        <a:spcAft>
                          <a:spcPts val="0"/>
                        </a:spcAft>
                        <a:buNone/>
                      </a:pPr>
                      <a:r>
                        <a:rPr lang="en-GB" sz="1800" dirty="0"/>
                        <a:t>Geography – Exploring the wider area – Portsmouth, England, UK</a:t>
                      </a:r>
                      <a:endParaRPr sz="1800" dirty="0"/>
                    </a:p>
                  </a:txBody>
                  <a:tcPr marL="91450" marR="91450" marT="45725" marB="45725"/>
                </a:tc>
                <a:extLst>
                  <a:ext uri="{0D108BD9-81ED-4DB2-BD59-A6C34878D82A}">
                    <a16:rowId xmlns:a16="http://schemas.microsoft.com/office/drawing/2014/main" val="10004"/>
                  </a:ext>
                </a:extLst>
              </a:tr>
            </a:tbl>
          </a:graphicData>
        </a:graphic>
      </p:graphicFrame>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Shape 141"/>
        <p:cNvGrpSpPr/>
        <p:nvPr/>
      </p:nvGrpSpPr>
      <p:grpSpPr>
        <a:xfrm>
          <a:off x="0" y="0"/>
          <a:ext cx="0" cy="0"/>
          <a:chOff x="0" y="0"/>
          <a:chExt cx="0" cy="0"/>
        </a:xfrm>
      </p:grpSpPr>
      <p:sp>
        <p:nvSpPr>
          <p:cNvPr id="142" name="Google Shape;142;p7"/>
          <p:cNvSpPr txBox="1">
            <a:spLocks noGrp="1"/>
          </p:cNvSpPr>
          <p:nvPr>
            <p:ph type="title"/>
          </p:nvPr>
        </p:nvSpPr>
        <p:spPr>
          <a:xfrm>
            <a:off x="78590" y="1079875"/>
            <a:ext cx="2947482" cy="4601183"/>
          </a:xfrm>
          <a:prstGeom prst="rect">
            <a:avLst/>
          </a:prstGeom>
          <a:noFill/>
          <a:ln>
            <a:noFill/>
          </a:ln>
        </p:spPr>
        <p:txBody>
          <a:bodyPr spcFirstLastPara="1" wrap="square" lIns="91425" tIns="45700" rIns="91425" bIns="45700" anchor="ctr" anchorCtr="0">
            <a:normAutofit/>
          </a:bodyPr>
          <a:lstStyle/>
          <a:p>
            <a:pPr marL="0" lvl="0" indent="0" algn="l" rtl="0">
              <a:lnSpc>
                <a:spcPct val="90000"/>
              </a:lnSpc>
              <a:spcBef>
                <a:spcPts val="0"/>
              </a:spcBef>
              <a:spcAft>
                <a:spcPts val="0"/>
              </a:spcAft>
              <a:buClr>
                <a:srgbClr val="FFFFFF"/>
              </a:buClr>
              <a:buSzPts val="3600"/>
              <a:buFont typeface="Corbel"/>
              <a:buNone/>
            </a:pPr>
            <a:r>
              <a:rPr lang="en-GB" dirty="0">
                <a:solidFill>
                  <a:schemeClr val="bg1"/>
                </a:solidFill>
              </a:rPr>
              <a:t>Year 1 Subject Overviews</a:t>
            </a:r>
            <a:endParaRPr dirty="0">
              <a:solidFill>
                <a:schemeClr val="bg1"/>
              </a:solidFill>
            </a:endParaRPr>
          </a:p>
        </p:txBody>
      </p:sp>
      <p:sp>
        <p:nvSpPr>
          <p:cNvPr id="2" name="Text Placeholder 1"/>
          <p:cNvSpPr>
            <a:spLocks noGrp="1"/>
          </p:cNvSpPr>
          <p:nvPr>
            <p:ph type="body" idx="1"/>
          </p:nvPr>
        </p:nvSpPr>
        <p:spPr/>
        <p:txBody>
          <a:bodyPr/>
          <a:lstStyle/>
          <a:p>
            <a:endParaRPr lang="en-GB"/>
          </a:p>
        </p:txBody>
      </p:sp>
      <p:pic>
        <p:nvPicPr>
          <p:cNvPr id="4" name="Picture 3"/>
          <p:cNvPicPr>
            <a:picLocks noChangeAspect="1"/>
          </p:cNvPicPr>
          <p:nvPr/>
        </p:nvPicPr>
        <p:blipFill>
          <a:blip r:embed="rId3"/>
          <a:stretch>
            <a:fillRect/>
          </a:stretch>
        </p:blipFill>
        <p:spPr>
          <a:xfrm>
            <a:off x="3384644" y="756540"/>
            <a:ext cx="8667334" cy="5371305"/>
          </a:xfrm>
          <a:prstGeom prst="rect">
            <a:avLst/>
          </a:prstGeom>
        </p:spPr>
      </p:pic>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Shape 147"/>
        <p:cNvGrpSpPr/>
        <p:nvPr/>
      </p:nvGrpSpPr>
      <p:grpSpPr>
        <a:xfrm>
          <a:off x="0" y="0"/>
          <a:ext cx="0" cy="0"/>
          <a:chOff x="0" y="0"/>
          <a:chExt cx="0" cy="0"/>
        </a:xfrm>
      </p:grpSpPr>
      <p:sp>
        <p:nvSpPr>
          <p:cNvPr id="148" name="Google Shape;148;p8"/>
          <p:cNvSpPr txBox="1">
            <a:spLocks noGrp="1"/>
          </p:cNvSpPr>
          <p:nvPr>
            <p:ph type="title"/>
          </p:nvPr>
        </p:nvSpPr>
        <p:spPr>
          <a:xfrm>
            <a:off x="252919" y="1123837"/>
            <a:ext cx="2947482" cy="4601183"/>
          </a:xfrm>
          <a:prstGeom prst="rect">
            <a:avLst/>
          </a:prstGeom>
          <a:noFill/>
          <a:ln>
            <a:noFill/>
          </a:ln>
        </p:spPr>
        <p:txBody>
          <a:bodyPr spcFirstLastPara="1" wrap="square" lIns="91425" tIns="45700" rIns="91425" bIns="45700" anchor="ctr" anchorCtr="0">
            <a:normAutofit/>
          </a:bodyPr>
          <a:lstStyle/>
          <a:p>
            <a:pPr marL="0" lvl="0" indent="0" algn="l" rtl="0">
              <a:lnSpc>
                <a:spcPct val="90000"/>
              </a:lnSpc>
              <a:spcBef>
                <a:spcPts val="0"/>
              </a:spcBef>
              <a:spcAft>
                <a:spcPts val="0"/>
              </a:spcAft>
              <a:buClr>
                <a:srgbClr val="FFFFFF"/>
              </a:buClr>
              <a:buSzPts val="3600"/>
              <a:buFont typeface="Corbel"/>
              <a:buNone/>
            </a:pPr>
            <a:r>
              <a:rPr lang="en-GB" dirty="0">
                <a:solidFill>
                  <a:schemeClr val="bg1"/>
                </a:solidFill>
              </a:rPr>
              <a:t>Enrichment – trips, workshops and special days</a:t>
            </a:r>
            <a:endParaRPr dirty="0">
              <a:solidFill>
                <a:schemeClr val="bg1"/>
              </a:solidFill>
            </a:endParaRPr>
          </a:p>
        </p:txBody>
      </p:sp>
      <p:graphicFrame>
        <p:nvGraphicFramePr>
          <p:cNvPr id="149" name="Google Shape;149;p8"/>
          <p:cNvGraphicFramePr/>
          <p:nvPr>
            <p:extLst>
              <p:ext uri="{D42A27DB-BD31-4B8C-83A1-F6EECF244321}">
                <p14:modId xmlns:p14="http://schemas.microsoft.com/office/powerpoint/2010/main" val="3134763775"/>
              </p:ext>
            </p:extLst>
          </p:nvPr>
        </p:nvGraphicFramePr>
        <p:xfrm>
          <a:off x="3790950" y="67257"/>
          <a:ext cx="6963487" cy="6725424"/>
        </p:xfrm>
        <a:graphic>
          <a:graphicData uri="http://schemas.openxmlformats.org/drawingml/2006/table">
            <a:tbl>
              <a:tblPr firstRow="1" bandRow="1">
                <a:noFill/>
                <a:tableStyleId>{EFC7F2BD-B5B2-4243-8439-CE57E54E321F}</a:tableStyleId>
              </a:tblPr>
              <a:tblGrid>
                <a:gridCol w="1171575">
                  <a:extLst>
                    <a:ext uri="{9D8B030D-6E8A-4147-A177-3AD203B41FA5}">
                      <a16:colId xmlns:a16="http://schemas.microsoft.com/office/drawing/2014/main" val="20000"/>
                    </a:ext>
                  </a:extLst>
                </a:gridCol>
                <a:gridCol w="5791912">
                  <a:extLst>
                    <a:ext uri="{9D8B030D-6E8A-4147-A177-3AD203B41FA5}">
                      <a16:colId xmlns:a16="http://schemas.microsoft.com/office/drawing/2014/main" val="20001"/>
                    </a:ext>
                  </a:extLst>
                </a:gridCol>
              </a:tblGrid>
              <a:tr h="353463">
                <a:tc>
                  <a:txBody>
                    <a:bodyPr/>
                    <a:lstStyle/>
                    <a:p>
                      <a:pPr marL="0" marR="0" lvl="0" indent="0" algn="l" rtl="0">
                        <a:spcBef>
                          <a:spcPts val="0"/>
                        </a:spcBef>
                        <a:spcAft>
                          <a:spcPts val="0"/>
                        </a:spcAft>
                        <a:buNone/>
                      </a:pPr>
                      <a:r>
                        <a:rPr lang="en-GB" sz="1500" dirty="0"/>
                        <a:t>Term</a:t>
                      </a:r>
                      <a:endParaRPr sz="1500" dirty="0"/>
                    </a:p>
                  </a:txBody>
                  <a:tcPr marL="91450" marR="91450" marT="45725" marB="45725"/>
                </a:tc>
                <a:tc>
                  <a:txBody>
                    <a:bodyPr/>
                    <a:lstStyle/>
                    <a:p>
                      <a:pPr marL="0" marR="0" lvl="0" indent="0" algn="l" rtl="0">
                        <a:spcBef>
                          <a:spcPts val="0"/>
                        </a:spcBef>
                        <a:spcAft>
                          <a:spcPts val="0"/>
                        </a:spcAft>
                        <a:buNone/>
                      </a:pPr>
                      <a:r>
                        <a:rPr lang="en-GB" sz="1500"/>
                        <a:t>Activity</a:t>
                      </a:r>
                      <a:endParaRPr sz="1500"/>
                    </a:p>
                  </a:txBody>
                  <a:tcPr marL="91450" marR="91450" marT="45725" marB="45725"/>
                </a:tc>
                <a:extLst>
                  <a:ext uri="{0D108BD9-81ED-4DB2-BD59-A6C34878D82A}">
                    <a16:rowId xmlns:a16="http://schemas.microsoft.com/office/drawing/2014/main" val="10000"/>
                  </a:ext>
                </a:extLst>
              </a:tr>
              <a:tr h="363090">
                <a:tc>
                  <a:txBody>
                    <a:bodyPr/>
                    <a:lstStyle/>
                    <a:p>
                      <a:pPr marL="0" marR="0" lvl="0" indent="0" algn="l" rtl="0">
                        <a:lnSpc>
                          <a:spcPct val="119000"/>
                        </a:lnSpc>
                        <a:spcBef>
                          <a:spcPts val="0"/>
                        </a:spcBef>
                        <a:spcAft>
                          <a:spcPts val="0"/>
                        </a:spcAft>
                        <a:buClr>
                          <a:schemeClr val="dk1"/>
                        </a:buClr>
                        <a:buSzPts val="1600"/>
                        <a:buFont typeface="Corbel"/>
                        <a:buNone/>
                      </a:pPr>
                      <a:r>
                        <a:rPr lang="en-GB" sz="1500">
                          <a:solidFill>
                            <a:schemeClr val="dk1"/>
                          </a:solidFill>
                          <a:latin typeface="Corbel"/>
                          <a:ea typeface="Corbel"/>
                          <a:cs typeface="Corbel"/>
                          <a:sym typeface="Corbel"/>
                        </a:rPr>
                        <a:t>Autumn</a:t>
                      </a:r>
                      <a:endParaRPr sz="1500"/>
                    </a:p>
                  </a:txBody>
                  <a:tcPr marL="36575" marR="36575" marT="36575" marB="36575"/>
                </a:tc>
                <a:tc>
                  <a:txBody>
                    <a:bodyPr/>
                    <a:lstStyle/>
                    <a:p>
                      <a:pPr marL="0" marR="0" lvl="0" indent="0" algn="l" rtl="0">
                        <a:lnSpc>
                          <a:spcPct val="119000"/>
                        </a:lnSpc>
                        <a:spcBef>
                          <a:spcPts val="0"/>
                        </a:spcBef>
                        <a:spcAft>
                          <a:spcPts val="0"/>
                        </a:spcAft>
                        <a:buClr>
                          <a:schemeClr val="dk1"/>
                        </a:buClr>
                        <a:buSzPts val="1600"/>
                        <a:buFont typeface="Corbel"/>
                        <a:buNone/>
                      </a:pPr>
                      <a:r>
                        <a:rPr lang="en-GB" sz="1500">
                          <a:solidFill>
                            <a:schemeClr val="dk1"/>
                          </a:solidFill>
                          <a:latin typeface="Corbel"/>
                          <a:ea typeface="Corbel"/>
                          <a:cs typeface="Corbel"/>
                          <a:sym typeface="Corbel"/>
                        </a:rPr>
                        <a:t>Author Week</a:t>
                      </a:r>
                      <a:endParaRPr sz="1500"/>
                    </a:p>
                  </a:txBody>
                  <a:tcPr marL="36575" marR="36575" marT="36575" marB="36575"/>
                </a:tc>
                <a:extLst>
                  <a:ext uri="{0D108BD9-81ED-4DB2-BD59-A6C34878D82A}">
                    <a16:rowId xmlns:a16="http://schemas.microsoft.com/office/drawing/2014/main" val="10001"/>
                  </a:ext>
                </a:extLst>
              </a:tr>
              <a:tr h="353463">
                <a:tc>
                  <a:txBody>
                    <a:bodyPr/>
                    <a:lstStyle/>
                    <a:p>
                      <a:pPr marL="0" marR="0" lvl="0" indent="0" algn="l" rtl="0">
                        <a:spcBef>
                          <a:spcPts val="0"/>
                        </a:spcBef>
                        <a:spcAft>
                          <a:spcPts val="0"/>
                        </a:spcAft>
                        <a:buNone/>
                      </a:pPr>
                      <a:r>
                        <a:rPr lang="en-GB" sz="1500" dirty="0">
                          <a:solidFill>
                            <a:schemeClr val="dk1"/>
                          </a:solidFill>
                        </a:rPr>
                        <a:t>Autumn</a:t>
                      </a:r>
                      <a:endParaRPr sz="1500" dirty="0">
                        <a:solidFill>
                          <a:schemeClr val="dk1"/>
                        </a:solidFill>
                      </a:endParaRPr>
                    </a:p>
                  </a:txBody>
                  <a:tcPr marL="91450" marR="91450" marT="45725" marB="45725"/>
                </a:tc>
                <a:tc>
                  <a:txBody>
                    <a:bodyPr/>
                    <a:lstStyle/>
                    <a:p>
                      <a:pPr marL="0" marR="0" lvl="0" indent="0" algn="l" rtl="0">
                        <a:spcBef>
                          <a:spcPts val="0"/>
                        </a:spcBef>
                        <a:spcAft>
                          <a:spcPts val="0"/>
                        </a:spcAft>
                        <a:buNone/>
                      </a:pPr>
                      <a:r>
                        <a:rPr lang="en-GB" sz="1500" dirty="0">
                          <a:solidFill>
                            <a:schemeClr val="dk1"/>
                          </a:solidFill>
                        </a:rPr>
                        <a:t>Harvest Festival</a:t>
                      </a:r>
                      <a:endParaRPr sz="1500" dirty="0">
                        <a:solidFill>
                          <a:schemeClr val="dk1"/>
                        </a:solidFill>
                      </a:endParaRPr>
                    </a:p>
                  </a:txBody>
                  <a:tcPr marL="91450" marR="91450" marT="45725" marB="45725"/>
                </a:tc>
                <a:extLst>
                  <a:ext uri="{0D108BD9-81ED-4DB2-BD59-A6C34878D82A}">
                    <a16:rowId xmlns:a16="http://schemas.microsoft.com/office/drawing/2014/main" val="10004"/>
                  </a:ext>
                </a:extLst>
              </a:tr>
              <a:tr h="353463">
                <a:tc>
                  <a:txBody>
                    <a:bodyPr/>
                    <a:lstStyle/>
                    <a:p>
                      <a:pPr marL="0" marR="0" lvl="0" indent="0" algn="l" rtl="0">
                        <a:spcBef>
                          <a:spcPts val="0"/>
                        </a:spcBef>
                        <a:spcAft>
                          <a:spcPts val="0"/>
                        </a:spcAft>
                        <a:buNone/>
                      </a:pPr>
                      <a:r>
                        <a:rPr lang="en-GB" sz="1500" dirty="0" smtClean="0">
                          <a:solidFill>
                            <a:schemeClr val="dk1"/>
                          </a:solidFill>
                        </a:rPr>
                        <a:t>Autumn</a:t>
                      </a:r>
                      <a:endParaRPr sz="1500" dirty="0">
                        <a:solidFill>
                          <a:schemeClr val="dk1"/>
                        </a:solidFill>
                      </a:endParaRPr>
                    </a:p>
                  </a:txBody>
                  <a:tcPr marL="91450" marR="91450" marT="45725" marB="45725"/>
                </a:tc>
                <a:tc>
                  <a:txBody>
                    <a:bodyPr/>
                    <a:lstStyle/>
                    <a:p>
                      <a:pPr marL="0" marR="0" lvl="0" indent="0" algn="l" rtl="0">
                        <a:spcBef>
                          <a:spcPts val="0"/>
                        </a:spcBef>
                        <a:spcAft>
                          <a:spcPts val="0"/>
                        </a:spcAft>
                        <a:buNone/>
                      </a:pPr>
                      <a:r>
                        <a:rPr lang="en-GB" sz="1500" dirty="0" smtClean="0">
                          <a:solidFill>
                            <a:schemeClr val="dk1"/>
                          </a:solidFill>
                        </a:rPr>
                        <a:t>Show Racism the Red Card</a:t>
                      </a:r>
                      <a:endParaRPr sz="1500" dirty="0">
                        <a:solidFill>
                          <a:schemeClr val="dk1"/>
                        </a:solidFill>
                      </a:endParaRPr>
                    </a:p>
                  </a:txBody>
                  <a:tcPr marL="91450" marR="91450" marT="45725" marB="45725"/>
                </a:tc>
                <a:extLst>
                  <a:ext uri="{0D108BD9-81ED-4DB2-BD59-A6C34878D82A}">
                    <a16:rowId xmlns:a16="http://schemas.microsoft.com/office/drawing/2014/main" val="4075001179"/>
                  </a:ext>
                </a:extLst>
              </a:tr>
              <a:tr h="353463">
                <a:tc>
                  <a:txBody>
                    <a:bodyPr/>
                    <a:lstStyle/>
                    <a:p>
                      <a:pPr marL="0" marR="0" lvl="0" indent="0" algn="l" rtl="0">
                        <a:lnSpc>
                          <a:spcPct val="100000"/>
                        </a:lnSpc>
                        <a:spcBef>
                          <a:spcPts val="0"/>
                        </a:spcBef>
                        <a:spcAft>
                          <a:spcPts val="0"/>
                        </a:spcAft>
                        <a:buClr>
                          <a:schemeClr val="dk1"/>
                        </a:buClr>
                        <a:buSzPts val="1600"/>
                        <a:buFont typeface="Corbel"/>
                        <a:buNone/>
                      </a:pPr>
                      <a:r>
                        <a:rPr lang="en-GB" sz="1500">
                          <a:solidFill>
                            <a:schemeClr val="dk1"/>
                          </a:solidFill>
                        </a:rPr>
                        <a:t>Autumn</a:t>
                      </a:r>
                      <a:endParaRPr sz="1500"/>
                    </a:p>
                  </a:txBody>
                  <a:tcPr marL="91450" marR="91450" marT="45725" marB="45725"/>
                </a:tc>
                <a:tc>
                  <a:txBody>
                    <a:bodyPr/>
                    <a:lstStyle/>
                    <a:p>
                      <a:pPr marL="0" marR="0" lvl="0" indent="0" algn="l" rtl="0">
                        <a:lnSpc>
                          <a:spcPct val="100000"/>
                        </a:lnSpc>
                        <a:spcBef>
                          <a:spcPts val="0"/>
                        </a:spcBef>
                        <a:spcAft>
                          <a:spcPts val="0"/>
                        </a:spcAft>
                        <a:buClr>
                          <a:schemeClr val="dk1"/>
                        </a:buClr>
                        <a:buSzPts val="1600"/>
                        <a:buFont typeface="Corbel"/>
                        <a:buNone/>
                      </a:pPr>
                      <a:r>
                        <a:rPr lang="en-GB" sz="1500" dirty="0">
                          <a:solidFill>
                            <a:schemeClr val="dk1"/>
                          </a:solidFill>
                        </a:rPr>
                        <a:t>Kindness Week</a:t>
                      </a:r>
                      <a:endParaRPr sz="1500" dirty="0"/>
                    </a:p>
                  </a:txBody>
                  <a:tcPr marL="91450" marR="91450" marT="45725" marB="45725"/>
                </a:tc>
                <a:extLst>
                  <a:ext uri="{0D108BD9-81ED-4DB2-BD59-A6C34878D82A}">
                    <a16:rowId xmlns:a16="http://schemas.microsoft.com/office/drawing/2014/main" val="10005"/>
                  </a:ext>
                </a:extLst>
              </a:tr>
              <a:tr h="353463">
                <a:tc>
                  <a:txBody>
                    <a:bodyPr/>
                    <a:lstStyle/>
                    <a:p>
                      <a:pPr marL="0" marR="0" lvl="0" indent="0" algn="l" rtl="0">
                        <a:lnSpc>
                          <a:spcPct val="100000"/>
                        </a:lnSpc>
                        <a:spcBef>
                          <a:spcPts val="0"/>
                        </a:spcBef>
                        <a:spcAft>
                          <a:spcPts val="0"/>
                        </a:spcAft>
                        <a:buClr>
                          <a:schemeClr val="dk1"/>
                        </a:buClr>
                        <a:buSzPts val="1600"/>
                        <a:buFont typeface="Corbel"/>
                        <a:buNone/>
                      </a:pPr>
                      <a:r>
                        <a:rPr lang="en-GB" sz="1500" dirty="0"/>
                        <a:t>Autumn</a:t>
                      </a:r>
                      <a:endParaRPr sz="1500" dirty="0"/>
                    </a:p>
                  </a:txBody>
                  <a:tcPr marL="91450" marR="91450" marT="45725" marB="45725"/>
                </a:tc>
                <a:tc>
                  <a:txBody>
                    <a:bodyPr/>
                    <a:lstStyle/>
                    <a:p>
                      <a:pPr marL="0" marR="0" lvl="0" indent="0" algn="l" rtl="0">
                        <a:lnSpc>
                          <a:spcPct val="100000"/>
                        </a:lnSpc>
                        <a:spcBef>
                          <a:spcPts val="0"/>
                        </a:spcBef>
                        <a:spcAft>
                          <a:spcPts val="0"/>
                        </a:spcAft>
                        <a:buClr>
                          <a:schemeClr val="dk1"/>
                        </a:buClr>
                        <a:buSzPts val="1600"/>
                        <a:buFont typeface="Corbel"/>
                        <a:buNone/>
                      </a:pPr>
                      <a:r>
                        <a:rPr lang="en-GB" sz="1500" dirty="0"/>
                        <a:t>Toys</a:t>
                      </a:r>
                      <a:r>
                        <a:rPr lang="en-GB" sz="1500" baseline="0" dirty="0"/>
                        <a:t> and Games Workshop (History – toys)</a:t>
                      </a:r>
                      <a:r>
                        <a:rPr lang="en-GB" sz="1500" baseline="0" dirty="0">
                          <a:highlight>
                            <a:srgbClr val="FFFF00"/>
                          </a:highlight>
                        </a:rPr>
                        <a:t> </a:t>
                      </a:r>
                      <a:endParaRPr sz="1500" dirty="0"/>
                    </a:p>
                  </a:txBody>
                  <a:tcPr marL="91450" marR="91450" marT="45725" marB="45725"/>
                </a:tc>
                <a:extLst>
                  <a:ext uri="{0D108BD9-81ED-4DB2-BD59-A6C34878D82A}">
                    <a16:rowId xmlns:a16="http://schemas.microsoft.com/office/drawing/2014/main" val="3660587113"/>
                  </a:ext>
                </a:extLst>
              </a:tr>
              <a:tr h="353463">
                <a:tc>
                  <a:txBody>
                    <a:bodyPr/>
                    <a:lstStyle/>
                    <a:p>
                      <a:pPr marL="0" marR="0" lvl="0" indent="0" algn="l" rtl="0">
                        <a:lnSpc>
                          <a:spcPct val="100000"/>
                        </a:lnSpc>
                        <a:spcBef>
                          <a:spcPts val="0"/>
                        </a:spcBef>
                        <a:spcAft>
                          <a:spcPts val="0"/>
                        </a:spcAft>
                        <a:buClr>
                          <a:schemeClr val="dk1"/>
                        </a:buClr>
                        <a:buSzPts val="1600"/>
                        <a:buFont typeface="Corbel"/>
                        <a:buNone/>
                      </a:pPr>
                      <a:r>
                        <a:rPr lang="en-GB" sz="1500" dirty="0"/>
                        <a:t>Autumn</a:t>
                      </a:r>
                      <a:endParaRPr sz="1500" dirty="0"/>
                    </a:p>
                  </a:txBody>
                  <a:tcPr marL="91450" marR="91450" marT="45725" marB="45725"/>
                </a:tc>
                <a:tc>
                  <a:txBody>
                    <a:bodyPr/>
                    <a:lstStyle/>
                    <a:p>
                      <a:pPr marL="0" marR="0" lvl="0" indent="0" algn="l" rtl="0">
                        <a:lnSpc>
                          <a:spcPct val="100000"/>
                        </a:lnSpc>
                        <a:spcBef>
                          <a:spcPts val="0"/>
                        </a:spcBef>
                        <a:spcAft>
                          <a:spcPts val="0"/>
                        </a:spcAft>
                        <a:buClr>
                          <a:schemeClr val="dk1"/>
                        </a:buClr>
                        <a:buSzPts val="1600"/>
                        <a:buFont typeface="Corbel"/>
                        <a:buNone/>
                      </a:pPr>
                      <a:r>
                        <a:rPr lang="en-GB" sz="1500" dirty="0"/>
                        <a:t>Fruit Pizza Making- Caterlink workshop</a:t>
                      </a:r>
                      <a:endParaRPr sz="1500" dirty="0"/>
                    </a:p>
                  </a:txBody>
                  <a:tcPr marL="91450" marR="91450" marT="45725" marB="45725"/>
                </a:tc>
                <a:extLst>
                  <a:ext uri="{0D108BD9-81ED-4DB2-BD59-A6C34878D82A}">
                    <a16:rowId xmlns:a16="http://schemas.microsoft.com/office/drawing/2014/main" val="4281997935"/>
                  </a:ext>
                </a:extLst>
              </a:tr>
              <a:tr h="353463">
                <a:tc>
                  <a:txBody>
                    <a:bodyPr/>
                    <a:lstStyle/>
                    <a:p>
                      <a:pPr marL="0" marR="0" lvl="0" indent="0" algn="l" rtl="0">
                        <a:lnSpc>
                          <a:spcPct val="100000"/>
                        </a:lnSpc>
                        <a:spcBef>
                          <a:spcPts val="0"/>
                        </a:spcBef>
                        <a:spcAft>
                          <a:spcPts val="0"/>
                        </a:spcAft>
                        <a:buClr>
                          <a:schemeClr val="dk1"/>
                        </a:buClr>
                        <a:buSzPts val="1600"/>
                        <a:buFont typeface="Corbel"/>
                        <a:buNone/>
                      </a:pPr>
                      <a:r>
                        <a:rPr lang="en-US" sz="1500" dirty="0"/>
                        <a:t>Autumn</a:t>
                      </a:r>
                      <a:endParaRPr sz="1500" dirty="0"/>
                    </a:p>
                  </a:txBody>
                  <a:tcPr marL="91450" marR="91450" marT="45725" marB="45725"/>
                </a:tc>
                <a:tc>
                  <a:txBody>
                    <a:bodyPr/>
                    <a:lstStyle/>
                    <a:p>
                      <a:pPr marL="0" marR="0" lvl="0" indent="0" algn="l" rtl="0">
                        <a:lnSpc>
                          <a:spcPct val="100000"/>
                        </a:lnSpc>
                        <a:spcBef>
                          <a:spcPts val="0"/>
                        </a:spcBef>
                        <a:spcAft>
                          <a:spcPts val="0"/>
                        </a:spcAft>
                        <a:buClr>
                          <a:schemeClr val="dk1"/>
                        </a:buClr>
                        <a:buSzPts val="1600"/>
                        <a:buFont typeface="Corbel"/>
                        <a:buNone/>
                      </a:pPr>
                      <a:r>
                        <a:rPr lang="en-US" sz="1500" dirty="0"/>
                        <a:t>Year 1 Carol Performance in the church </a:t>
                      </a:r>
                      <a:endParaRPr sz="1500" dirty="0"/>
                    </a:p>
                  </a:txBody>
                  <a:tcPr marL="91450" marR="91450" marT="45725" marB="45725"/>
                </a:tc>
                <a:extLst>
                  <a:ext uri="{0D108BD9-81ED-4DB2-BD59-A6C34878D82A}">
                    <a16:rowId xmlns:a16="http://schemas.microsoft.com/office/drawing/2014/main" val="3419320108"/>
                  </a:ext>
                </a:extLst>
              </a:tr>
              <a:tr h="353463">
                <a:tc>
                  <a:txBody>
                    <a:bodyPr/>
                    <a:lstStyle/>
                    <a:p>
                      <a:pPr marL="0" marR="0" lvl="0" indent="0" algn="l" rtl="0">
                        <a:lnSpc>
                          <a:spcPct val="100000"/>
                        </a:lnSpc>
                        <a:spcBef>
                          <a:spcPts val="0"/>
                        </a:spcBef>
                        <a:spcAft>
                          <a:spcPts val="0"/>
                        </a:spcAft>
                        <a:buClr>
                          <a:schemeClr val="dk1"/>
                        </a:buClr>
                        <a:buSzPts val="1600"/>
                        <a:buFont typeface="Corbel"/>
                        <a:buNone/>
                      </a:pPr>
                      <a:r>
                        <a:rPr lang="en-US" sz="1500" dirty="0"/>
                        <a:t>Autumn</a:t>
                      </a:r>
                      <a:endParaRPr sz="1500" dirty="0"/>
                    </a:p>
                  </a:txBody>
                  <a:tcPr marL="91450" marR="91450" marT="45725" marB="45725"/>
                </a:tc>
                <a:tc>
                  <a:txBody>
                    <a:bodyPr/>
                    <a:lstStyle/>
                    <a:p>
                      <a:pPr marL="0" marR="0" lvl="0" indent="0" algn="l" rtl="0">
                        <a:lnSpc>
                          <a:spcPct val="100000"/>
                        </a:lnSpc>
                        <a:spcBef>
                          <a:spcPts val="0"/>
                        </a:spcBef>
                        <a:spcAft>
                          <a:spcPts val="0"/>
                        </a:spcAft>
                        <a:buClr>
                          <a:schemeClr val="dk1"/>
                        </a:buClr>
                        <a:buSzPts val="1600"/>
                        <a:buFont typeface="Corbel"/>
                        <a:buNone/>
                      </a:pPr>
                      <a:r>
                        <a:rPr lang="en-US" sz="1500" dirty="0" err="1"/>
                        <a:t>Baffins</a:t>
                      </a:r>
                      <a:r>
                        <a:rPr lang="en-US" sz="1500" dirty="0"/>
                        <a:t> Walk</a:t>
                      </a:r>
                      <a:endParaRPr sz="1500" dirty="0"/>
                    </a:p>
                  </a:txBody>
                  <a:tcPr marL="91450" marR="91450" marT="45725" marB="45725"/>
                </a:tc>
                <a:extLst>
                  <a:ext uri="{0D108BD9-81ED-4DB2-BD59-A6C34878D82A}">
                    <a16:rowId xmlns:a16="http://schemas.microsoft.com/office/drawing/2014/main" val="2879876994"/>
                  </a:ext>
                </a:extLst>
              </a:tr>
              <a:tr h="353463">
                <a:tc>
                  <a:txBody>
                    <a:bodyPr/>
                    <a:lstStyle/>
                    <a:p>
                      <a:r>
                        <a:rPr lang="en-GB" sz="1500" dirty="0"/>
                        <a:t>Spring</a:t>
                      </a:r>
                    </a:p>
                  </a:txBody>
                  <a:tcPr marL="91450" marR="91450" marT="45725" marB="45725"/>
                </a:tc>
                <a:tc>
                  <a:txBody>
                    <a:bodyPr/>
                    <a:lstStyle/>
                    <a:p>
                      <a:r>
                        <a:rPr lang="en-GB" sz="1500" dirty="0"/>
                        <a:t>Drama Workshop</a:t>
                      </a:r>
                    </a:p>
                  </a:txBody>
                  <a:tcPr marL="91450" marR="91450" marT="45725" marB="45725"/>
                </a:tc>
                <a:extLst>
                  <a:ext uri="{0D108BD9-81ED-4DB2-BD59-A6C34878D82A}">
                    <a16:rowId xmlns:a16="http://schemas.microsoft.com/office/drawing/2014/main" val="10006"/>
                  </a:ext>
                </a:extLst>
              </a:tr>
              <a:tr h="353463">
                <a:tc>
                  <a:txBody>
                    <a:bodyPr/>
                    <a:lstStyle/>
                    <a:p>
                      <a:pPr marL="0" marR="0" lvl="0" indent="0" algn="l" rtl="0">
                        <a:spcBef>
                          <a:spcPts val="0"/>
                        </a:spcBef>
                        <a:spcAft>
                          <a:spcPts val="0"/>
                        </a:spcAft>
                        <a:buNone/>
                      </a:pPr>
                      <a:r>
                        <a:rPr lang="en-GB" sz="1500" dirty="0">
                          <a:solidFill>
                            <a:schemeClr val="dk1"/>
                          </a:solidFill>
                        </a:rPr>
                        <a:t>Spring</a:t>
                      </a:r>
                      <a:endParaRPr sz="1500" dirty="0">
                        <a:solidFill>
                          <a:schemeClr val="dk1"/>
                        </a:solidFill>
                      </a:endParaRPr>
                    </a:p>
                  </a:txBody>
                  <a:tcPr marL="91450" marR="91450" marT="45725" marB="45725"/>
                </a:tc>
                <a:tc>
                  <a:txBody>
                    <a:bodyPr/>
                    <a:lstStyle/>
                    <a:p>
                      <a:pPr marL="0" marR="0" lvl="0" indent="0" algn="l" rtl="0">
                        <a:spcBef>
                          <a:spcPts val="0"/>
                        </a:spcBef>
                        <a:spcAft>
                          <a:spcPts val="0"/>
                        </a:spcAft>
                        <a:buNone/>
                      </a:pPr>
                      <a:r>
                        <a:rPr lang="en-GB" sz="1500" dirty="0">
                          <a:solidFill>
                            <a:schemeClr val="dk1"/>
                          </a:solidFill>
                        </a:rPr>
                        <a:t>Safer Internet Day</a:t>
                      </a:r>
                      <a:endParaRPr sz="1500" dirty="0">
                        <a:solidFill>
                          <a:schemeClr val="dk1"/>
                        </a:solidFill>
                      </a:endParaRPr>
                    </a:p>
                  </a:txBody>
                  <a:tcPr marL="91450" marR="91450" marT="45725" marB="45725"/>
                </a:tc>
                <a:extLst>
                  <a:ext uri="{0D108BD9-81ED-4DB2-BD59-A6C34878D82A}">
                    <a16:rowId xmlns:a16="http://schemas.microsoft.com/office/drawing/2014/main" val="10007"/>
                  </a:ext>
                </a:extLst>
              </a:tr>
              <a:tr h="353463">
                <a:tc>
                  <a:txBody>
                    <a:bodyPr/>
                    <a:lstStyle/>
                    <a:p>
                      <a:pPr marL="0" marR="0" lvl="0" indent="0" algn="l" rtl="0">
                        <a:spcBef>
                          <a:spcPts val="0"/>
                        </a:spcBef>
                        <a:spcAft>
                          <a:spcPts val="0"/>
                        </a:spcAft>
                        <a:buNone/>
                      </a:pPr>
                      <a:r>
                        <a:rPr lang="en-GB" sz="1500" dirty="0">
                          <a:solidFill>
                            <a:schemeClr val="dk1"/>
                          </a:solidFill>
                        </a:rPr>
                        <a:t>Spring</a:t>
                      </a:r>
                      <a:endParaRPr sz="1500" dirty="0">
                        <a:solidFill>
                          <a:schemeClr val="dk1"/>
                        </a:solidFill>
                      </a:endParaRPr>
                    </a:p>
                  </a:txBody>
                  <a:tcPr marL="91450" marR="91450" marT="45725" marB="45725"/>
                </a:tc>
                <a:tc>
                  <a:txBody>
                    <a:bodyPr/>
                    <a:lstStyle/>
                    <a:p>
                      <a:pPr marL="0" marR="0" lvl="0" indent="0" algn="l" rtl="0">
                        <a:spcBef>
                          <a:spcPts val="0"/>
                        </a:spcBef>
                        <a:spcAft>
                          <a:spcPts val="0"/>
                        </a:spcAft>
                        <a:buNone/>
                      </a:pPr>
                      <a:r>
                        <a:rPr lang="en-GB" sz="1500" dirty="0">
                          <a:solidFill>
                            <a:schemeClr val="dk1"/>
                          </a:solidFill>
                        </a:rPr>
                        <a:t>Drama 4 All – Drama Workshop</a:t>
                      </a:r>
                      <a:endParaRPr sz="1500" dirty="0">
                        <a:solidFill>
                          <a:schemeClr val="dk1"/>
                        </a:solidFill>
                      </a:endParaRPr>
                    </a:p>
                  </a:txBody>
                  <a:tcPr marL="91450" marR="91450" marT="45725" marB="45725"/>
                </a:tc>
                <a:extLst>
                  <a:ext uri="{0D108BD9-81ED-4DB2-BD59-A6C34878D82A}">
                    <a16:rowId xmlns:a16="http://schemas.microsoft.com/office/drawing/2014/main" val="10008"/>
                  </a:ext>
                </a:extLst>
              </a:tr>
              <a:tr h="353463">
                <a:tc>
                  <a:txBody>
                    <a:bodyPr/>
                    <a:lstStyle/>
                    <a:p>
                      <a:pPr marL="0" marR="0" lvl="0" indent="0" algn="l" rtl="0">
                        <a:spcBef>
                          <a:spcPts val="0"/>
                        </a:spcBef>
                        <a:spcAft>
                          <a:spcPts val="0"/>
                        </a:spcAft>
                        <a:buNone/>
                      </a:pPr>
                      <a:r>
                        <a:rPr lang="en-GB" sz="1500" dirty="0">
                          <a:solidFill>
                            <a:schemeClr val="dk1"/>
                          </a:solidFill>
                        </a:rPr>
                        <a:t>Spring</a:t>
                      </a:r>
                      <a:endParaRPr sz="1500" dirty="0">
                        <a:solidFill>
                          <a:schemeClr val="dk1"/>
                        </a:solidFill>
                      </a:endParaRPr>
                    </a:p>
                  </a:txBody>
                  <a:tcPr marL="91450" marR="91450" marT="45725" marB="45725"/>
                </a:tc>
                <a:tc>
                  <a:txBody>
                    <a:bodyPr/>
                    <a:lstStyle/>
                    <a:p>
                      <a:pPr marL="0" marR="0" lvl="0" indent="0" algn="l" rtl="0">
                        <a:spcBef>
                          <a:spcPts val="0"/>
                        </a:spcBef>
                        <a:spcAft>
                          <a:spcPts val="0"/>
                        </a:spcAft>
                        <a:buNone/>
                      </a:pPr>
                      <a:r>
                        <a:rPr lang="en-GB" sz="1500" dirty="0">
                          <a:solidFill>
                            <a:schemeClr val="dk1"/>
                          </a:solidFill>
                        </a:rPr>
                        <a:t>Children Mental Wellbeing Week</a:t>
                      </a:r>
                      <a:endParaRPr sz="1500" dirty="0">
                        <a:solidFill>
                          <a:schemeClr val="dk1"/>
                        </a:solidFill>
                      </a:endParaRPr>
                    </a:p>
                  </a:txBody>
                  <a:tcPr marL="91450" marR="91450" marT="45725" marB="45725"/>
                </a:tc>
                <a:extLst>
                  <a:ext uri="{0D108BD9-81ED-4DB2-BD59-A6C34878D82A}">
                    <a16:rowId xmlns:a16="http://schemas.microsoft.com/office/drawing/2014/main" val="970719317"/>
                  </a:ext>
                </a:extLst>
              </a:tr>
              <a:tr h="353463">
                <a:tc>
                  <a:txBody>
                    <a:bodyPr/>
                    <a:lstStyle/>
                    <a:p>
                      <a:pPr marL="0" marR="0" lvl="0" indent="0" algn="l" rtl="0">
                        <a:spcBef>
                          <a:spcPts val="0"/>
                        </a:spcBef>
                        <a:spcAft>
                          <a:spcPts val="0"/>
                        </a:spcAft>
                        <a:buNone/>
                      </a:pPr>
                      <a:r>
                        <a:rPr lang="en-GB" sz="1500" dirty="0">
                          <a:solidFill>
                            <a:schemeClr val="dk1"/>
                          </a:solidFill>
                        </a:rPr>
                        <a:t>Spring</a:t>
                      </a:r>
                      <a:endParaRPr sz="1500" dirty="0">
                        <a:solidFill>
                          <a:schemeClr val="dk1"/>
                        </a:solidFill>
                      </a:endParaRPr>
                    </a:p>
                  </a:txBody>
                  <a:tcPr marL="91450" marR="91450" marT="45725" marB="45725"/>
                </a:tc>
                <a:tc>
                  <a:txBody>
                    <a:bodyPr/>
                    <a:lstStyle/>
                    <a:p>
                      <a:pPr marL="0" marR="0" lvl="0" indent="0" algn="l" rtl="0">
                        <a:spcBef>
                          <a:spcPts val="0"/>
                        </a:spcBef>
                        <a:spcAft>
                          <a:spcPts val="0"/>
                        </a:spcAft>
                        <a:buNone/>
                      </a:pPr>
                      <a:r>
                        <a:rPr lang="en-GB" sz="1500" dirty="0">
                          <a:solidFill>
                            <a:schemeClr val="dk1"/>
                          </a:solidFill>
                        </a:rPr>
                        <a:t>Space Day (History)</a:t>
                      </a:r>
                      <a:endParaRPr sz="1500" dirty="0">
                        <a:solidFill>
                          <a:schemeClr val="dk1"/>
                        </a:solidFill>
                      </a:endParaRPr>
                    </a:p>
                  </a:txBody>
                  <a:tcPr marL="91450" marR="91450" marT="45725" marB="45725"/>
                </a:tc>
                <a:extLst>
                  <a:ext uri="{0D108BD9-81ED-4DB2-BD59-A6C34878D82A}">
                    <a16:rowId xmlns:a16="http://schemas.microsoft.com/office/drawing/2014/main" val="10009"/>
                  </a:ext>
                </a:extLst>
              </a:tr>
              <a:tr h="353463">
                <a:tc>
                  <a:txBody>
                    <a:bodyPr/>
                    <a:lstStyle/>
                    <a:p>
                      <a:pPr marL="0" marR="0" lvl="0" indent="0" algn="l" rtl="0">
                        <a:spcBef>
                          <a:spcPts val="0"/>
                        </a:spcBef>
                        <a:spcAft>
                          <a:spcPts val="0"/>
                        </a:spcAft>
                        <a:buNone/>
                      </a:pPr>
                      <a:r>
                        <a:rPr lang="en-GB" sz="1500" dirty="0">
                          <a:solidFill>
                            <a:schemeClr val="dk1"/>
                          </a:solidFill>
                        </a:rPr>
                        <a:t>Spring </a:t>
                      </a:r>
                      <a:endParaRPr sz="1500" dirty="0">
                        <a:solidFill>
                          <a:schemeClr val="dk1"/>
                        </a:solidFill>
                      </a:endParaRPr>
                    </a:p>
                  </a:txBody>
                  <a:tcPr marL="91450" marR="91450" marT="45725" marB="45725"/>
                </a:tc>
                <a:tc>
                  <a:txBody>
                    <a:bodyPr/>
                    <a:lstStyle/>
                    <a:p>
                      <a:pPr marL="0" marR="0" lvl="0" indent="0" algn="l" rtl="0">
                        <a:spcBef>
                          <a:spcPts val="0"/>
                        </a:spcBef>
                        <a:spcAft>
                          <a:spcPts val="0"/>
                        </a:spcAft>
                        <a:buNone/>
                      </a:pPr>
                      <a:r>
                        <a:rPr lang="en-GB" sz="1500" dirty="0">
                          <a:solidFill>
                            <a:schemeClr val="dk1"/>
                          </a:solidFill>
                        </a:rPr>
                        <a:t>World Book Day</a:t>
                      </a:r>
                      <a:endParaRPr sz="1500" dirty="0">
                        <a:solidFill>
                          <a:schemeClr val="dk1"/>
                        </a:solidFill>
                      </a:endParaRPr>
                    </a:p>
                  </a:txBody>
                  <a:tcPr marL="91450" marR="91450" marT="45725" marB="45725"/>
                </a:tc>
                <a:extLst>
                  <a:ext uri="{0D108BD9-81ED-4DB2-BD59-A6C34878D82A}">
                    <a16:rowId xmlns:a16="http://schemas.microsoft.com/office/drawing/2014/main" val="3127680"/>
                  </a:ext>
                </a:extLst>
              </a:tr>
              <a:tr h="353463">
                <a:tc>
                  <a:txBody>
                    <a:bodyPr/>
                    <a:lstStyle/>
                    <a:p>
                      <a:pPr marL="0" marR="0" lvl="0" indent="0" algn="l" rtl="0">
                        <a:spcBef>
                          <a:spcPts val="0"/>
                        </a:spcBef>
                        <a:spcAft>
                          <a:spcPts val="0"/>
                        </a:spcAft>
                        <a:buNone/>
                      </a:pPr>
                      <a:r>
                        <a:rPr lang="en-GB" sz="1500" dirty="0">
                          <a:solidFill>
                            <a:schemeClr val="dk1"/>
                          </a:solidFill>
                        </a:rPr>
                        <a:t>Spring</a:t>
                      </a:r>
                      <a:endParaRPr sz="1500" dirty="0">
                        <a:solidFill>
                          <a:schemeClr val="dk1"/>
                        </a:solidFill>
                      </a:endParaRPr>
                    </a:p>
                  </a:txBody>
                  <a:tcPr marL="91450" marR="91450" marT="45725" marB="45725"/>
                </a:tc>
                <a:tc>
                  <a:txBody>
                    <a:bodyPr/>
                    <a:lstStyle/>
                    <a:p>
                      <a:pPr marL="0" marR="0" lvl="0" indent="0" algn="l" rtl="0">
                        <a:spcBef>
                          <a:spcPts val="0"/>
                        </a:spcBef>
                        <a:spcAft>
                          <a:spcPts val="0"/>
                        </a:spcAft>
                        <a:buNone/>
                      </a:pPr>
                      <a:r>
                        <a:rPr lang="en-GB" sz="1500" dirty="0">
                          <a:solidFill>
                            <a:schemeClr val="dk1"/>
                          </a:solidFill>
                        </a:rPr>
                        <a:t>STEM week</a:t>
                      </a:r>
                      <a:endParaRPr sz="1500" dirty="0">
                        <a:solidFill>
                          <a:schemeClr val="dk1"/>
                        </a:solidFill>
                      </a:endParaRPr>
                    </a:p>
                  </a:txBody>
                  <a:tcPr marL="91450" marR="91450" marT="45725" marB="45725"/>
                </a:tc>
                <a:extLst>
                  <a:ext uri="{0D108BD9-81ED-4DB2-BD59-A6C34878D82A}">
                    <a16:rowId xmlns:a16="http://schemas.microsoft.com/office/drawing/2014/main" val="10010"/>
                  </a:ext>
                </a:extLst>
              </a:tr>
              <a:tr h="353463">
                <a:tc>
                  <a:txBody>
                    <a:bodyPr/>
                    <a:lstStyle/>
                    <a:p>
                      <a:pPr marL="0" marR="0" lvl="0" indent="0" algn="l" rtl="0">
                        <a:spcBef>
                          <a:spcPts val="0"/>
                        </a:spcBef>
                        <a:spcAft>
                          <a:spcPts val="0"/>
                        </a:spcAft>
                        <a:buNone/>
                      </a:pPr>
                      <a:r>
                        <a:rPr lang="en-GB" sz="1500">
                          <a:solidFill>
                            <a:schemeClr val="dk1"/>
                          </a:solidFill>
                        </a:rPr>
                        <a:t>Summer</a:t>
                      </a:r>
                      <a:endParaRPr sz="1500">
                        <a:solidFill>
                          <a:schemeClr val="dk1"/>
                        </a:solidFill>
                      </a:endParaRPr>
                    </a:p>
                  </a:txBody>
                  <a:tcPr marL="91450" marR="91450" marT="45725" marB="45725"/>
                </a:tc>
                <a:tc>
                  <a:txBody>
                    <a:bodyPr/>
                    <a:lstStyle/>
                    <a:p>
                      <a:pPr marL="0" marR="0" lvl="0" indent="0" algn="l" rtl="0">
                        <a:spcBef>
                          <a:spcPts val="0"/>
                        </a:spcBef>
                        <a:spcAft>
                          <a:spcPts val="0"/>
                        </a:spcAft>
                        <a:buNone/>
                      </a:pPr>
                      <a:r>
                        <a:rPr lang="en-GB" sz="1500" dirty="0">
                          <a:solidFill>
                            <a:schemeClr val="dk1"/>
                          </a:solidFill>
                        </a:rPr>
                        <a:t>Arts Week</a:t>
                      </a:r>
                      <a:endParaRPr sz="1500" dirty="0">
                        <a:solidFill>
                          <a:schemeClr val="dk1"/>
                        </a:solidFill>
                      </a:endParaRPr>
                    </a:p>
                  </a:txBody>
                  <a:tcPr marL="91450" marR="91450" marT="45725" marB="45725"/>
                </a:tc>
                <a:extLst>
                  <a:ext uri="{0D108BD9-81ED-4DB2-BD59-A6C34878D82A}">
                    <a16:rowId xmlns:a16="http://schemas.microsoft.com/office/drawing/2014/main" val="10011"/>
                  </a:ext>
                </a:extLst>
              </a:tr>
              <a:tr h="353463">
                <a:tc>
                  <a:txBody>
                    <a:bodyPr/>
                    <a:lstStyle/>
                    <a:p>
                      <a:pPr marL="0" marR="0" lvl="0" indent="0" algn="l" rtl="0">
                        <a:spcBef>
                          <a:spcPts val="0"/>
                        </a:spcBef>
                        <a:spcAft>
                          <a:spcPts val="0"/>
                        </a:spcAft>
                        <a:buNone/>
                      </a:pPr>
                      <a:r>
                        <a:rPr lang="en-GB" sz="1500" dirty="0" smtClean="0">
                          <a:solidFill>
                            <a:schemeClr val="dk1"/>
                          </a:solidFill>
                        </a:rPr>
                        <a:t>Summer</a:t>
                      </a:r>
                      <a:endParaRPr sz="1500" dirty="0">
                        <a:solidFill>
                          <a:schemeClr val="dk1"/>
                        </a:solidFill>
                      </a:endParaRPr>
                    </a:p>
                  </a:txBody>
                  <a:tcPr marL="91450" marR="91450" marT="45725" marB="45725"/>
                </a:tc>
                <a:tc>
                  <a:txBody>
                    <a:bodyPr/>
                    <a:lstStyle/>
                    <a:p>
                      <a:pPr marL="0" marR="0" lvl="0" indent="0" algn="l" rtl="0">
                        <a:spcBef>
                          <a:spcPts val="0"/>
                        </a:spcBef>
                        <a:spcAft>
                          <a:spcPts val="0"/>
                        </a:spcAft>
                        <a:buNone/>
                      </a:pPr>
                      <a:r>
                        <a:rPr lang="en-GB" sz="1500" dirty="0" smtClean="0">
                          <a:solidFill>
                            <a:schemeClr val="dk1"/>
                          </a:solidFill>
                        </a:rPr>
                        <a:t>Mental Health Week</a:t>
                      </a:r>
                      <a:endParaRPr lang="en-GB" sz="1500" dirty="0">
                        <a:solidFill>
                          <a:schemeClr val="dk1"/>
                        </a:solidFill>
                      </a:endParaRPr>
                    </a:p>
                  </a:txBody>
                  <a:tcPr marL="91450" marR="91450" marT="45725" marB="45725"/>
                </a:tc>
                <a:extLst>
                  <a:ext uri="{0D108BD9-81ED-4DB2-BD59-A6C34878D82A}">
                    <a16:rowId xmlns:a16="http://schemas.microsoft.com/office/drawing/2014/main" val="10603859"/>
                  </a:ext>
                </a:extLst>
              </a:tr>
              <a:tr h="353463">
                <a:tc>
                  <a:txBody>
                    <a:bodyPr/>
                    <a:lstStyle/>
                    <a:p>
                      <a:pPr marL="0" marR="0" lvl="0" indent="0" algn="l" rtl="0">
                        <a:spcBef>
                          <a:spcPts val="0"/>
                        </a:spcBef>
                        <a:spcAft>
                          <a:spcPts val="0"/>
                        </a:spcAft>
                        <a:buNone/>
                      </a:pPr>
                      <a:r>
                        <a:rPr lang="en-GB" sz="1500" dirty="0">
                          <a:solidFill>
                            <a:schemeClr val="dk1"/>
                          </a:solidFill>
                        </a:rPr>
                        <a:t>Summer</a:t>
                      </a:r>
                      <a:endParaRPr sz="1500" dirty="0">
                        <a:solidFill>
                          <a:schemeClr val="dk1"/>
                        </a:solidFill>
                      </a:endParaRPr>
                    </a:p>
                  </a:txBody>
                  <a:tcPr marL="91450" marR="91450" marT="45725" marB="45725"/>
                </a:tc>
                <a:tc>
                  <a:txBody>
                    <a:bodyPr/>
                    <a:lstStyle/>
                    <a:p>
                      <a:pPr marL="0" marR="0" lvl="0" indent="0" algn="l" rtl="0">
                        <a:spcBef>
                          <a:spcPts val="0"/>
                        </a:spcBef>
                        <a:spcAft>
                          <a:spcPts val="0"/>
                        </a:spcAft>
                        <a:buNone/>
                      </a:pPr>
                      <a:r>
                        <a:rPr lang="en-GB" sz="1500" dirty="0">
                          <a:solidFill>
                            <a:schemeClr val="dk1"/>
                          </a:solidFill>
                        </a:rPr>
                        <a:t>My Dog Sighs Video Tutorial (Art – painting)</a:t>
                      </a:r>
                    </a:p>
                  </a:txBody>
                  <a:tcPr marL="91450" marR="91450" marT="45725" marB="45725"/>
                </a:tc>
                <a:extLst>
                  <a:ext uri="{0D108BD9-81ED-4DB2-BD59-A6C34878D82A}">
                    <a16:rowId xmlns:a16="http://schemas.microsoft.com/office/drawing/2014/main" val="10012"/>
                  </a:ext>
                </a:extLst>
              </a:tr>
            </a:tbl>
          </a:graphicData>
        </a:graphic>
      </p:graphicFrame>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Shape 153"/>
        <p:cNvGrpSpPr/>
        <p:nvPr/>
      </p:nvGrpSpPr>
      <p:grpSpPr>
        <a:xfrm>
          <a:off x="0" y="0"/>
          <a:ext cx="0" cy="0"/>
          <a:chOff x="0" y="0"/>
          <a:chExt cx="0" cy="0"/>
        </a:xfrm>
      </p:grpSpPr>
      <p:pic>
        <p:nvPicPr>
          <p:cNvPr id="154" name="Google Shape;154;p9"/>
          <p:cNvPicPr preferRelativeResize="0"/>
          <p:nvPr/>
        </p:nvPicPr>
        <p:blipFill rotWithShape="1">
          <a:blip r:embed="rId3">
            <a:alphaModFix/>
          </a:blip>
          <a:srcRect l="11288" t="6260" r="6713" b="7152"/>
          <a:stretch/>
        </p:blipFill>
        <p:spPr>
          <a:xfrm>
            <a:off x="8415100" y="2747318"/>
            <a:ext cx="2618211" cy="1953790"/>
          </a:xfrm>
          <a:prstGeom prst="rect">
            <a:avLst/>
          </a:prstGeom>
          <a:noFill/>
          <a:ln>
            <a:noFill/>
          </a:ln>
        </p:spPr>
      </p:pic>
      <p:sp>
        <p:nvSpPr>
          <p:cNvPr id="155" name="Google Shape;155;p9"/>
          <p:cNvSpPr txBox="1">
            <a:spLocks noGrp="1"/>
          </p:cNvSpPr>
          <p:nvPr>
            <p:ph type="title"/>
          </p:nvPr>
        </p:nvSpPr>
        <p:spPr>
          <a:xfrm>
            <a:off x="252919" y="1123837"/>
            <a:ext cx="2947482" cy="4601183"/>
          </a:xfrm>
          <a:prstGeom prst="rect">
            <a:avLst/>
          </a:prstGeom>
          <a:noFill/>
          <a:ln>
            <a:noFill/>
          </a:ln>
        </p:spPr>
        <p:txBody>
          <a:bodyPr spcFirstLastPara="1" wrap="square" lIns="91425" tIns="45700" rIns="91425" bIns="45700" anchor="ctr" anchorCtr="0">
            <a:normAutofit/>
          </a:bodyPr>
          <a:lstStyle/>
          <a:p>
            <a:pPr marL="0" lvl="0" indent="0" algn="l" rtl="0">
              <a:lnSpc>
                <a:spcPct val="90000"/>
              </a:lnSpc>
              <a:spcBef>
                <a:spcPts val="0"/>
              </a:spcBef>
              <a:spcAft>
                <a:spcPts val="0"/>
              </a:spcAft>
              <a:buClr>
                <a:srgbClr val="FFFFFF"/>
              </a:buClr>
              <a:buSzPts val="3600"/>
              <a:buFont typeface="Corbel"/>
              <a:buNone/>
            </a:pPr>
            <a:r>
              <a:rPr lang="en-GB"/>
              <a:t>PE</a:t>
            </a:r>
            <a:endParaRPr/>
          </a:p>
        </p:txBody>
      </p:sp>
      <p:pic>
        <p:nvPicPr>
          <p:cNvPr id="156" name="Google Shape;156;p9"/>
          <p:cNvPicPr preferRelativeResize="0">
            <a:picLocks noGrp="1"/>
          </p:cNvPicPr>
          <p:nvPr>
            <p:ph type="body" idx="1"/>
          </p:nvPr>
        </p:nvPicPr>
        <p:blipFill rotWithShape="1">
          <a:blip r:embed="rId4">
            <a:alphaModFix/>
          </a:blip>
          <a:srcRect/>
          <a:stretch/>
        </p:blipFill>
        <p:spPr>
          <a:xfrm>
            <a:off x="3943922" y="769254"/>
            <a:ext cx="2027670" cy="1541030"/>
          </a:xfrm>
          <a:prstGeom prst="rect">
            <a:avLst/>
          </a:prstGeom>
          <a:noFill/>
          <a:ln>
            <a:noFill/>
          </a:ln>
        </p:spPr>
      </p:pic>
      <p:sp>
        <p:nvSpPr>
          <p:cNvPr id="157" name="Google Shape;157;p9"/>
          <p:cNvSpPr/>
          <p:nvPr/>
        </p:nvSpPr>
        <p:spPr>
          <a:xfrm>
            <a:off x="6413956" y="500200"/>
            <a:ext cx="4960059" cy="1953790"/>
          </a:xfrm>
          <a:prstGeom prst="roundRect">
            <a:avLst>
              <a:gd name="adj" fmla="val 16667"/>
            </a:avLst>
          </a:prstGeom>
          <a:solidFill>
            <a:schemeClr val="accent1"/>
          </a:solidFill>
          <a:ln w="10775" cap="flat" cmpd="sng">
            <a:solidFill>
              <a:srgbClr val="3D7329"/>
            </a:solidFill>
            <a:prstDash val="solid"/>
            <a:round/>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r>
              <a:rPr lang="en-GB" sz="1800" b="1" i="0" u="none" strike="noStrike" cap="none" dirty="0">
                <a:solidFill>
                  <a:schemeClr val="lt1"/>
                </a:solidFill>
                <a:latin typeface="Corbel"/>
                <a:ea typeface="Corbel"/>
                <a:cs typeface="Corbel"/>
                <a:sym typeface="Corbel"/>
              </a:rPr>
              <a:t>PE Days</a:t>
            </a:r>
          </a:p>
          <a:p>
            <a:pPr marL="0" marR="0" lvl="0" indent="0" algn="ctr" rtl="0">
              <a:spcBef>
                <a:spcPts val="0"/>
              </a:spcBef>
              <a:spcAft>
                <a:spcPts val="0"/>
              </a:spcAft>
              <a:buNone/>
            </a:pPr>
            <a:endParaRPr dirty="0"/>
          </a:p>
          <a:p>
            <a:pPr marL="0" marR="0" lvl="0" indent="0" algn="l" rtl="0">
              <a:spcBef>
                <a:spcPts val="0"/>
              </a:spcBef>
              <a:spcAft>
                <a:spcPts val="0"/>
              </a:spcAft>
              <a:buNone/>
            </a:pPr>
            <a:r>
              <a:rPr lang="en-GB" sz="2400" b="1" dirty="0">
                <a:solidFill>
                  <a:schemeClr val="bg1"/>
                </a:solidFill>
                <a:latin typeface="Corbel"/>
                <a:ea typeface="Corbel"/>
                <a:cs typeface="Corbel"/>
                <a:sym typeface="Corbel"/>
              </a:rPr>
              <a:t>Year 1</a:t>
            </a:r>
            <a:r>
              <a:rPr lang="en-GB" sz="1800" b="1" i="0" u="none" strike="noStrike" cap="none" dirty="0">
                <a:solidFill>
                  <a:schemeClr val="bg1"/>
                </a:solidFill>
                <a:latin typeface="Corbel"/>
                <a:ea typeface="Corbel"/>
                <a:cs typeface="Corbel"/>
                <a:sym typeface="Corbel"/>
              </a:rPr>
              <a:t> PE is on Wednesday &amp; Friday.</a:t>
            </a:r>
          </a:p>
          <a:p>
            <a:pPr marL="0" marR="0" lvl="0" indent="0" algn="l" rtl="0">
              <a:spcBef>
                <a:spcPts val="0"/>
              </a:spcBef>
              <a:spcAft>
                <a:spcPts val="0"/>
              </a:spcAft>
              <a:buNone/>
            </a:pPr>
            <a:endParaRPr dirty="0">
              <a:solidFill>
                <a:schemeClr val="bg1"/>
              </a:solidFill>
            </a:endParaRPr>
          </a:p>
          <a:p>
            <a:pPr marL="0" marR="0" lvl="0" indent="0" algn="l" rtl="0">
              <a:spcBef>
                <a:spcPts val="0"/>
              </a:spcBef>
              <a:spcAft>
                <a:spcPts val="0"/>
              </a:spcAft>
              <a:buNone/>
            </a:pPr>
            <a:r>
              <a:rPr lang="en-GB" sz="1800" dirty="0">
                <a:solidFill>
                  <a:schemeClr val="lt1"/>
                </a:solidFill>
                <a:latin typeface="Corbel"/>
                <a:ea typeface="Corbel"/>
                <a:cs typeface="Corbel"/>
                <a:sym typeface="Corbel"/>
              </a:rPr>
              <a:t>Please arrive at school in your PE kit and remain in this for the day.</a:t>
            </a:r>
            <a:endParaRPr dirty="0"/>
          </a:p>
        </p:txBody>
      </p:sp>
      <p:sp>
        <p:nvSpPr>
          <p:cNvPr id="158" name="Google Shape;158;p9"/>
          <p:cNvSpPr/>
          <p:nvPr/>
        </p:nvSpPr>
        <p:spPr>
          <a:xfrm>
            <a:off x="3665818" y="4994437"/>
            <a:ext cx="7888477" cy="1461166"/>
          </a:xfrm>
          <a:prstGeom prst="roundRect">
            <a:avLst>
              <a:gd name="adj" fmla="val 16667"/>
            </a:avLst>
          </a:prstGeom>
          <a:solidFill>
            <a:srgbClr val="92CF7C"/>
          </a:solidFill>
          <a:ln w="10775" cap="flat" cmpd="sng">
            <a:solidFill>
              <a:srgbClr val="3D7329"/>
            </a:solidFill>
            <a:prstDash val="solid"/>
            <a:round/>
            <a:headEnd type="none" w="sm" len="sm"/>
            <a:tailEnd type="none" w="sm" len="sm"/>
          </a:ln>
        </p:spPr>
        <p:txBody>
          <a:bodyPr spcFirstLastPara="1" wrap="square" lIns="91425" tIns="45700" rIns="91425" bIns="45700" anchor="ctr" anchorCtr="0">
            <a:noAutofit/>
          </a:bodyPr>
          <a:lstStyle/>
          <a:p>
            <a:pPr marL="0" marR="0" lvl="0" indent="0" algn="l" rtl="0">
              <a:spcBef>
                <a:spcPts val="0"/>
              </a:spcBef>
              <a:spcAft>
                <a:spcPts val="0"/>
              </a:spcAft>
              <a:buNone/>
            </a:pPr>
            <a:r>
              <a:rPr lang="en-GB" sz="1500">
                <a:solidFill>
                  <a:schemeClr val="lt1"/>
                </a:solidFill>
                <a:latin typeface="Corbel"/>
                <a:ea typeface="Corbel"/>
                <a:cs typeface="Corbel"/>
                <a:sym typeface="Corbel"/>
              </a:rPr>
              <a:t/>
            </a:r>
            <a:br>
              <a:rPr lang="en-GB" sz="1500">
                <a:solidFill>
                  <a:schemeClr val="lt1"/>
                </a:solidFill>
                <a:latin typeface="Corbel"/>
                <a:ea typeface="Corbel"/>
                <a:cs typeface="Corbel"/>
                <a:sym typeface="Corbel"/>
              </a:rPr>
            </a:br>
            <a:r>
              <a:rPr lang="en-GB" sz="1500">
                <a:solidFill>
                  <a:schemeClr val="dk1"/>
                </a:solidFill>
                <a:latin typeface="Corbel"/>
                <a:ea typeface="Corbel"/>
                <a:cs typeface="Corbel"/>
                <a:sym typeface="Corbel"/>
              </a:rPr>
              <a:t>Please remember:</a:t>
            </a:r>
            <a:endParaRPr/>
          </a:p>
          <a:p>
            <a:pPr marL="0" marR="0" lvl="0" indent="0" algn="l" rtl="0">
              <a:spcBef>
                <a:spcPts val="0"/>
              </a:spcBef>
              <a:spcAft>
                <a:spcPts val="0"/>
              </a:spcAft>
              <a:buNone/>
            </a:pPr>
            <a:r>
              <a:rPr lang="en-GB" sz="1500">
                <a:solidFill>
                  <a:schemeClr val="dk1"/>
                </a:solidFill>
                <a:latin typeface="Corbel"/>
                <a:ea typeface="Corbel"/>
                <a:cs typeface="Corbel"/>
                <a:sym typeface="Corbel"/>
              </a:rPr>
              <a:t>- No jewellery can be worn during PE sessions, this includes any earrings, even studs. If your child cannot remove their own stud earrings for these sessions, they will need to have them removed at home or covered over with medical tape on PE days. </a:t>
            </a:r>
            <a:br>
              <a:rPr lang="en-GB" sz="1500">
                <a:solidFill>
                  <a:schemeClr val="dk1"/>
                </a:solidFill>
                <a:latin typeface="Corbel"/>
                <a:ea typeface="Corbel"/>
                <a:cs typeface="Corbel"/>
                <a:sym typeface="Corbel"/>
              </a:rPr>
            </a:br>
            <a:r>
              <a:rPr lang="en-GB" sz="1500">
                <a:solidFill>
                  <a:schemeClr val="dk1"/>
                </a:solidFill>
                <a:latin typeface="Corbel"/>
                <a:ea typeface="Corbel"/>
                <a:cs typeface="Corbel"/>
                <a:sym typeface="Corbel"/>
              </a:rPr>
              <a:t>-Watches must not be worn so we ask you not to send your child in with a watch on their PE days.</a:t>
            </a:r>
            <a:r>
              <a:rPr lang="en-GB" sz="1500">
                <a:solidFill>
                  <a:schemeClr val="lt1"/>
                </a:solidFill>
                <a:latin typeface="Corbel"/>
                <a:ea typeface="Corbel"/>
                <a:cs typeface="Corbel"/>
                <a:sym typeface="Corbel"/>
              </a:rPr>
              <a:t/>
            </a:r>
            <a:br>
              <a:rPr lang="en-GB" sz="1500">
                <a:solidFill>
                  <a:schemeClr val="lt1"/>
                </a:solidFill>
                <a:latin typeface="Corbel"/>
                <a:ea typeface="Corbel"/>
                <a:cs typeface="Corbel"/>
                <a:sym typeface="Corbel"/>
              </a:rPr>
            </a:br>
            <a:endParaRPr sz="1500">
              <a:solidFill>
                <a:schemeClr val="lt1"/>
              </a:solidFill>
              <a:latin typeface="Corbel"/>
              <a:ea typeface="Corbel"/>
              <a:cs typeface="Corbel"/>
              <a:sym typeface="Corbel"/>
            </a:endParaRPr>
          </a:p>
        </p:txBody>
      </p:sp>
      <p:sp>
        <p:nvSpPr>
          <p:cNvPr id="159" name="Google Shape;159;p9"/>
          <p:cNvSpPr/>
          <p:nvPr/>
        </p:nvSpPr>
        <p:spPr>
          <a:xfrm>
            <a:off x="3694971" y="2747318"/>
            <a:ext cx="4225559" cy="1810085"/>
          </a:xfrm>
          <a:prstGeom prst="roundRect">
            <a:avLst>
              <a:gd name="adj" fmla="val 16667"/>
            </a:avLst>
          </a:prstGeom>
          <a:solidFill>
            <a:schemeClr val="accent1"/>
          </a:solidFill>
          <a:ln w="10775" cap="flat" cmpd="sng">
            <a:solidFill>
              <a:srgbClr val="3D7329"/>
            </a:solidFill>
            <a:prstDash val="solid"/>
            <a:round/>
            <a:headEnd type="none" w="sm" len="sm"/>
            <a:tailEnd type="none" w="sm" len="sm"/>
          </a:ln>
        </p:spPr>
        <p:txBody>
          <a:bodyPr spcFirstLastPara="1" wrap="square" lIns="91425" tIns="45700" rIns="91425" bIns="45700" anchor="ctr" anchorCtr="0">
            <a:noAutofit/>
          </a:bodyPr>
          <a:lstStyle/>
          <a:p>
            <a:pPr marL="0" marR="0" lvl="0" indent="0" algn="l" rtl="0">
              <a:spcBef>
                <a:spcPts val="0"/>
              </a:spcBef>
              <a:spcAft>
                <a:spcPts val="0"/>
              </a:spcAft>
              <a:buNone/>
            </a:pPr>
            <a:r>
              <a:rPr lang="en-GB" sz="1800" b="1" dirty="0">
                <a:solidFill>
                  <a:schemeClr val="lt1"/>
                </a:solidFill>
                <a:latin typeface="Corbel"/>
                <a:ea typeface="Corbel"/>
                <a:cs typeface="Corbel"/>
                <a:sym typeface="Corbel"/>
              </a:rPr>
              <a:t>PE uniform</a:t>
            </a:r>
            <a:endParaRPr dirty="0"/>
          </a:p>
          <a:p>
            <a:pPr marL="285750" marR="0" lvl="0" indent="-285750" algn="l" rtl="0">
              <a:spcBef>
                <a:spcPts val="0"/>
              </a:spcBef>
              <a:spcAft>
                <a:spcPts val="0"/>
              </a:spcAft>
              <a:buClr>
                <a:schemeClr val="lt1"/>
              </a:buClr>
              <a:buSzPts val="1800"/>
              <a:buFont typeface="Corbel"/>
              <a:buChar char="-"/>
            </a:pPr>
            <a:r>
              <a:rPr lang="en-GB" sz="1800" dirty="0">
                <a:solidFill>
                  <a:schemeClr val="lt1"/>
                </a:solidFill>
                <a:latin typeface="Corbel"/>
                <a:ea typeface="Corbel"/>
                <a:cs typeface="Corbel"/>
                <a:sym typeface="Corbel"/>
              </a:rPr>
              <a:t>Black shorts or leggings </a:t>
            </a:r>
            <a:endParaRPr dirty="0"/>
          </a:p>
          <a:p>
            <a:pPr marL="285750" marR="0" lvl="0" indent="-285750" algn="l" rtl="0">
              <a:spcBef>
                <a:spcPts val="0"/>
              </a:spcBef>
              <a:spcAft>
                <a:spcPts val="0"/>
              </a:spcAft>
              <a:buClr>
                <a:schemeClr val="lt1"/>
              </a:buClr>
              <a:buSzPts val="1800"/>
              <a:buFont typeface="Corbel"/>
              <a:buChar char="-"/>
            </a:pPr>
            <a:r>
              <a:rPr lang="en-GB" sz="1800" dirty="0">
                <a:solidFill>
                  <a:schemeClr val="lt1"/>
                </a:solidFill>
                <a:latin typeface="Corbel"/>
                <a:ea typeface="Corbel"/>
                <a:cs typeface="Corbel"/>
                <a:sym typeface="Corbel"/>
              </a:rPr>
              <a:t>White t-shirt</a:t>
            </a:r>
            <a:endParaRPr dirty="0"/>
          </a:p>
          <a:p>
            <a:pPr marL="285750" marR="0" lvl="0" indent="-285750" algn="l" rtl="0">
              <a:spcBef>
                <a:spcPts val="0"/>
              </a:spcBef>
              <a:spcAft>
                <a:spcPts val="0"/>
              </a:spcAft>
              <a:buClr>
                <a:schemeClr val="lt1"/>
              </a:buClr>
              <a:buSzPts val="1800"/>
              <a:buFont typeface="Corbel"/>
              <a:buChar char="-"/>
            </a:pPr>
            <a:r>
              <a:rPr lang="en-GB" sz="1800" dirty="0">
                <a:solidFill>
                  <a:schemeClr val="lt1"/>
                </a:solidFill>
                <a:latin typeface="Corbel"/>
                <a:ea typeface="Corbel"/>
                <a:cs typeface="Corbel"/>
                <a:sym typeface="Corbel"/>
              </a:rPr>
              <a:t>Black tracksuit bottoms</a:t>
            </a:r>
            <a:endParaRPr dirty="0"/>
          </a:p>
          <a:p>
            <a:pPr marL="285750" marR="0" lvl="0" indent="-285750" algn="l" rtl="0">
              <a:spcBef>
                <a:spcPts val="0"/>
              </a:spcBef>
              <a:spcAft>
                <a:spcPts val="0"/>
              </a:spcAft>
              <a:buClr>
                <a:schemeClr val="lt1"/>
              </a:buClr>
              <a:buSzPts val="1800"/>
              <a:buFont typeface="Corbel"/>
              <a:buChar char="-"/>
            </a:pPr>
            <a:r>
              <a:rPr lang="en-GB" sz="1800" dirty="0">
                <a:solidFill>
                  <a:schemeClr val="lt1"/>
                </a:solidFill>
                <a:latin typeface="Corbel"/>
                <a:ea typeface="Corbel"/>
                <a:cs typeface="Corbel"/>
                <a:sym typeface="Corbel"/>
              </a:rPr>
              <a:t>Black jumper and trainers.</a:t>
            </a:r>
            <a:endParaRPr dirty="0"/>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Shape 163"/>
        <p:cNvGrpSpPr/>
        <p:nvPr/>
      </p:nvGrpSpPr>
      <p:grpSpPr>
        <a:xfrm>
          <a:off x="0" y="0"/>
          <a:ext cx="0" cy="0"/>
          <a:chOff x="0" y="0"/>
          <a:chExt cx="0" cy="0"/>
        </a:xfrm>
      </p:grpSpPr>
      <p:sp>
        <p:nvSpPr>
          <p:cNvPr id="164" name="Google Shape;164;p10"/>
          <p:cNvSpPr txBox="1">
            <a:spLocks noGrp="1"/>
          </p:cNvSpPr>
          <p:nvPr>
            <p:ph type="title"/>
          </p:nvPr>
        </p:nvSpPr>
        <p:spPr>
          <a:xfrm>
            <a:off x="252919" y="1123837"/>
            <a:ext cx="2947482" cy="4601183"/>
          </a:xfrm>
          <a:prstGeom prst="rect">
            <a:avLst/>
          </a:prstGeom>
          <a:noFill/>
          <a:ln>
            <a:noFill/>
          </a:ln>
        </p:spPr>
        <p:txBody>
          <a:bodyPr spcFirstLastPara="1" wrap="square" lIns="91425" tIns="45700" rIns="91425" bIns="45700" anchor="ctr" anchorCtr="0">
            <a:normAutofit/>
          </a:bodyPr>
          <a:lstStyle/>
          <a:p>
            <a:pPr marL="0" lvl="0" indent="0" algn="l" rtl="0">
              <a:lnSpc>
                <a:spcPct val="90000"/>
              </a:lnSpc>
              <a:spcBef>
                <a:spcPts val="0"/>
              </a:spcBef>
              <a:spcAft>
                <a:spcPts val="0"/>
              </a:spcAft>
              <a:buClr>
                <a:srgbClr val="FFFFFF"/>
              </a:buClr>
              <a:buSzPts val="3600"/>
              <a:buFont typeface="Corbel"/>
              <a:buNone/>
            </a:pPr>
            <a:r>
              <a:rPr lang="en-GB" dirty="0">
                <a:solidFill>
                  <a:schemeClr val="bg1"/>
                </a:solidFill>
              </a:rPr>
              <a:t>Home learning</a:t>
            </a:r>
            <a:endParaRPr dirty="0">
              <a:solidFill>
                <a:schemeClr val="bg1"/>
              </a:solidFill>
            </a:endParaRPr>
          </a:p>
        </p:txBody>
      </p:sp>
      <p:graphicFrame>
        <p:nvGraphicFramePr>
          <p:cNvPr id="165" name="Google Shape;165;p10"/>
          <p:cNvGraphicFramePr/>
          <p:nvPr>
            <p:extLst>
              <p:ext uri="{D42A27DB-BD31-4B8C-83A1-F6EECF244321}">
                <p14:modId xmlns:p14="http://schemas.microsoft.com/office/powerpoint/2010/main" val="3018622375"/>
              </p:ext>
            </p:extLst>
          </p:nvPr>
        </p:nvGraphicFramePr>
        <p:xfrm>
          <a:off x="3657600" y="436006"/>
          <a:ext cx="7759350" cy="6066165"/>
        </p:xfrm>
        <a:graphic>
          <a:graphicData uri="http://schemas.openxmlformats.org/drawingml/2006/table">
            <a:tbl>
              <a:tblPr firstRow="1" bandRow="1">
                <a:noFill/>
                <a:tableStyleId>{EFC7F2BD-B5B2-4243-8439-CE57E54E321F}</a:tableStyleId>
              </a:tblPr>
              <a:tblGrid>
                <a:gridCol w="2152475">
                  <a:extLst>
                    <a:ext uri="{9D8B030D-6E8A-4147-A177-3AD203B41FA5}">
                      <a16:colId xmlns:a16="http://schemas.microsoft.com/office/drawing/2014/main" val="20000"/>
                    </a:ext>
                  </a:extLst>
                </a:gridCol>
                <a:gridCol w="5606875">
                  <a:extLst>
                    <a:ext uri="{9D8B030D-6E8A-4147-A177-3AD203B41FA5}">
                      <a16:colId xmlns:a16="http://schemas.microsoft.com/office/drawing/2014/main" val="20001"/>
                    </a:ext>
                  </a:extLst>
                </a:gridCol>
              </a:tblGrid>
              <a:tr h="929975">
                <a:tc>
                  <a:txBody>
                    <a:bodyPr/>
                    <a:lstStyle/>
                    <a:p>
                      <a:pPr marL="0" marR="0" lvl="0" indent="0" algn="l" rtl="0">
                        <a:spcBef>
                          <a:spcPts val="0"/>
                        </a:spcBef>
                        <a:spcAft>
                          <a:spcPts val="0"/>
                        </a:spcAft>
                        <a:buNone/>
                      </a:pPr>
                      <a:r>
                        <a:rPr lang="en-GB" sz="1800"/>
                        <a:t>Activity</a:t>
                      </a:r>
                      <a:endParaRPr sz="1800"/>
                    </a:p>
                  </a:txBody>
                  <a:tcPr marL="91450" marR="91450" marT="45725" marB="45725"/>
                </a:tc>
                <a:tc>
                  <a:txBody>
                    <a:bodyPr/>
                    <a:lstStyle/>
                    <a:p>
                      <a:pPr marL="0" marR="0" lvl="0" indent="0" algn="l" rtl="0">
                        <a:spcBef>
                          <a:spcPts val="0"/>
                        </a:spcBef>
                        <a:spcAft>
                          <a:spcPts val="0"/>
                        </a:spcAft>
                        <a:buNone/>
                      </a:pPr>
                      <a:endParaRPr sz="1800"/>
                    </a:p>
                  </a:txBody>
                  <a:tcPr marL="91450" marR="91450" marT="45725" marB="45725"/>
                </a:tc>
                <a:extLst>
                  <a:ext uri="{0D108BD9-81ED-4DB2-BD59-A6C34878D82A}">
                    <a16:rowId xmlns:a16="http://schemas.microsoft.com/office/drawing/2014/main" val="10000"/>
                  </a:ext>
                </a:extLst>
              </a:tr>
              <a:tr h="1783275">
                <a:tc>
                  <a:txBody>
                    <a:bodyPr/>
                    <a:lstStyle/>
                    <a:p>
                      <a:pPr marL="0" marR="0" lvl="0" indent="0" algn="l" rtl="0">
                        <a:spcBef>
                          <a:spcPts val="0"/>
                        </a:spcBef>
                        <a:spcAft>
                          <a:spcPts val="0"/>
                        </a:spcAft>
                        <a:buNone/>
                      </a:pPr>
                      <a:r>
                        <a:rPr lang="en-GB" sz="1400" b="0"/>
                        <a:t>Daily reading</a:t>
                      </a:r>
                      <a:endParaRPr/>
                    </a:p>
                    <a:p>
                      <a:pPr marL="0" marR="0" lvl="0" indent="0" algn="l" rtl="0">
                        <a:spcBef>
                          <a:spcPts val="0"/>
                        </a:spcBef>
                        <a:spcAft>
                          <a:spcPts val="0"/>
                        </a:spcAft>
                        <a:buNone/>
                      </a:pPr>
                      <a:endParaRPr sz="1400" b="0"/>
                    </a:p>
                    <a:p>
                      <a:pPr marL="0" marR="0" lvl="0" indent="0" algn="l" rtl="0">
                        <a:spcBef>
                          <a:spcPts val="0"/>
                        </a:spcBef>
                        <a:spcAft>
                          <a:spcPts val="0"/>
                        </a:spcAft>
                        <a:buNone/>
                      </a:pPr>
                      <a:endParaRPr sz="1400" b="0"/>
                    </a:p>
                    <a:p>
                      <a:pPr marL="0" marR="0" lvl="0" indent="0" algn="l" rtl="0">
                        <a:spcBef>
                          <a:spcPts val="0"/>
                        </a:spcBef>
                        <a:spcAft>
                          <a:spcPts val="0"/>
                        </a:spcAft>
                        <a:buNone/>
                      </a:pPr>
                      <a:endParaRPr sz="1400" b="0"/>
                    </a:p>
                    <a:p>
                      <a:pPr marL="0" marR="0" lvl="0" indent="0" algn="l" rtl="0">
                        <a:spcBef>
                          <a:spcPts val="0"/>
                        </a:spcBef>
                        <a:spcAft>
                          <a:spcPts val="0"/>
                        </a:spcAft>
                        <a:buNone/>
                      </a:pPr>
                      <a:endParaRPr sz="1400" b="0"/>
                    </a:p>
                    <a:p>
                      <a:pPr marL="0" marR="0" lvl="0" indent="0" algn="l" rtl="0">
                        <a:spcBef>
                          <a:spcPts val="0"/>
                        </a:spcBef>
                        <a:spcAft>
                          <a:spcPts val="0"/>
                        </a:spcAft>
                        <a:buNone/>
                      </a:pPr>
                      <a:endParaRPr sz="1400" b="0"/>
                    </a:p>
                    <a:p>
                      <a:pPr marL="0" marR="0" lvl="0" indent="0" algn="l" rtl="0">
                        <a:spcBef>
                          <a:spcPts val="0"/>
                        </a:spcBef>
                        <a:spcAft>
                          <a:spcPts val="0"/>
                        </a:spcAft>
                        <a:buNone/>
                      </a:pPr>
                      <a:endParaRPr sz="1400" b="0"/>
                    </a:p>
                    <a:p>
                      <a:pPr marL="0" marR="0" lvl="0" indent="0" algn="l" rtl="0">
                        <a:spcBef>
                          <a:spcPts val="0"/>
                        </a:spcBef>
                        <a:spcAft>
                          <a:spcPts val="0"/>
                        </a:spcAft>
                        <a:buNone/>
                      </a:pPr>
                      <a:endParaRPr sz="1400" b="0"/>
                    </a:p>
                  </a:txBody>
                  <a:tcPr marL="91450" marR="91450" marT="45725" marB="45725"/>
                </a:tc>
                <a:tc>
                  <a:txBody>
                    <a:bodyPr/>
                    <a:lstStyle/>
                    <a:p>
                      <a:pPr marL="0" marR="0" lvl="0" indent="0" algn="l" rtl="0">
                        <a:lnSpc>
                          <a:spcPct val="100000"/>
                        </a:lnSpc>
                        <a:spcBef>
                          <a:spcPts val="0"/>
                        </a:spcBef>
                        <a:spcAft>
                          <a:spcPts val="0"/>
                        </a:spcAft>
                        <a:buClr>
                          <a:schemeClr val="dk1"/>
                        </a:buClr>
                        <a:buSzPts val="1400"/>
                        <a:buFont typeface="Corbel"/>
                        <a:buNone/>
                      </a:pPr>
                      <a:r>
                        <a:rPr lang="en-GB" sz="1400" b="0" i="0">
                          <a:solidFill>
                            <a:schemeClr val="dk1"/>
                          </a:solidFill>
                          <a:latin typeface="Corbel"/>
                          <a:ea typeface="Corbel"/>
                          <a:cs typeface="Corbel"/>
                          <a:sym typeface="Corbel"/>
                        </a:rPr>
                        <a:t>We will send home three books in your child’s book bag.</a:t>
                      </a:r>
                      <a:endParaRPr/>
                    </a:p>
                    <a:p>
                      <a:pPr marL="0" marR="0" lvl="0" indent="0" algn="l" rtl="0">
                        <a:lnSpc>
                          <a:spcPct val="100000"/>
                        </a:lnSpc>
                        <a:spcBef>
                          <a:spcPts val="0"/>
                        </a:spcBef>
                        <a:spcAft>
                          <a:spcPts val="0"/>
                        </a:spcAft>
                        <a:buClr>
                          <a:schemeClr val="dk1"/>
                        </a:buClr>
                        <a:buSzPts val="1400"/>
                        <a:buFont typeface="Corbel"/>
                        <a:buNone/>
                      </a:pPr>
                      <a:r>
                        <a:rPr lang="en-GB" sz="1400" b="0" i="0">
                          <a:solidFill>
                            <a:schemeClr val="dk1"/>
                          </a:solidFill>
                          <a:latin typeface="Corbel"/>
                          <a:ea typeface="Corbel"/>
                          <a:cs typeface="Corbel"/>
                          <a:sym typeface="Corbel"/>
                        </a:rPr>
                        <a:t>A book that is closely matched to their phonic ability, a </a:t>
                      </a:r>
                      <a:endParaRPr/>
                    </a:p>
                    <a:p>
                      <a:pPr marL="0" marR="0" lvl="0" indent="0" algn="l" rtl="0">
                        <a:lnSpc>
                          <a:spcPct val="100000"/>
                        </a:lnSpc>
                        <a:spcBef>
                          <a:spcPts val="0"/>
                        </a:spcBef>
                        <a:spcAft>
                          <a:spcPts val="0"/>
                        </a:spcAft>
                        <a:buClr>
                          <a:schemeClr val="dk1"/>
                        </a:buClr>
                        <a:buSzPts val="1400"/>
                        <a:buFont typeface="Corbel"/>
                        <a:buNone/>
                      </a:pPr>
                      <a:r>
                        <a:rPr lang="en-GB" sz="1400" b="0" i="0">
                          <a:solidFill>
                            <a:schemeClr val="dk1"/>
                          </a:solidFill>
                          <a:latin typeface="Corbel"/>
                          <a:ea typeface="Corbel"/>
                          <a:cs typeface="Corbel"/>
                          <a:sym typeface="Corbel"/>
                        </a:rPr>
                        <a:t>‘challenge’ book that they may need some additional</a:t>
                      </a:r>
                      <a:endParaRPr/>
                    </a:p>
                    <a:p>
                      <a:pPr marL="0" marR="0" lvl="0" indent="0" algn="l" rtl="0">
                        <a:lnSpc>
                          <a:spcPct val="100000"/>
                        </a:lnSpc>
                        <a:spcBef>
                          <a:spcPts val="0"/>
                        </a:spcBef>
                        <a:spcAft>
                          <a:spcPts val="0"/>
                        </a:spcAft>
                        <a:buClr>
                          <a:schemeClr val="dk1"/>
                        </a:buClr>
                        <a:buSzPts val="1400"/>
                        <a:buFont typeface="Corbel"/>
                        <a:buNone/>
                      </a:pPr>
                      <a:r>
                        <a:rPr lang="en-GB" sz="1400" b="0" i="0">
                          <a:solidFill>
                            <a:schemeClr val="dk1"/>
                          </a:solidFill>
                          <a:latin typeface="Corbel"/>
                          <a:ea typeface="Corbel"/>
                          <a:cs typeface="Corbel"/>
                          <a:sym typeface="Corbel"/>
                        </a:rPr>
                        <a:t>support with and a ‘love of reading’ book for you to share</a:t>
                      </a:r>
                      <a:endParaRPr/>
                    </a:p>
                    <a:p>
                      <a:pPr marL="0" marR="0" lvl="0" indent="0" algn="l" rtl="0">
                        <a:lnSpc>
                          <a:spcPct val="100000"/>
                        </a:lnSpc>
                        <a:spcBef>
                          <a:spcPts val="0"/>
                        </a:spcBef>
                        <a:spcAft>
                          <a:spcPts val="0"/>
                        </a:spcAft>
                        <a:buClr>
                          <a:schemeClr val="dk1"/>
                        </a:buClr>
                        <a:buSzPts val="1400"/>
                        <a:buFont typeface="Corbel"/>
                        <a:buNone/>
                      </a:pPr>
                      <a:r>
                        <a:rPr lang="en-GB" sz="1400" b="0" i="0">
                          <a:solidFill>
                            <a:schemeClr val="dk1"/>
                          </a:solidFill>
                          <a:latin typeface="Corbel"/>
                          <a:ea typeface="Corbel"/>
                          <a:cs typeface="Corbel"/>
                          <a:sym typeface="Corbel"/>
                        </a:rPr>
                        <a:t>with your child.  </a:t>
                      </a:r>
                      <a:endParaRPr/>
                    </a:p>
                    <a:p>
                      <a:pPr marL="0" marR="0" lvl="0" indent="0" algn="l" rtl="0">
                        <a:lnSpc>
                          <a:spcPct val="100000"/>
                        </a:lnSpc>
                        <a:spcBef>
                          <a:spcPts val="0"/>
                        </a:spcBef>
                        <a:spcAft>
                          <a:spcPts val="0"/>
                        </a:spcAft>
                        <a:buClr>
                          <a:schemeClr val="dk1"/>
                        </a:buClr>
                        <a:buSzPts val="1400"/>
                        <a:buFont typeface="Corbel"/>
                        <a:buNone/>
                      </a:pPr>
                      <a:r>
                        <a:rPr lang="en-GB" sz="1400" b="0" i="0">
                          <a:solidFill>
                            <a:schemeClr val="dk1"/>
                          </a:solidFill>
                          <a:latin typeface="Corbel"/>
                          <a:ea typeface="Corbel"/>
                          <a:cs typeface="Corbel"/>
                          <a:sym typeface="Corbel"/>
                        </a:rPr>
                        <a:t>Please make a note of any reading your child does or any</a:t>
                      </a:r>
                      <a:endParaRPr/>
                    </a:p>
                    <a:p>
                      <a:pPr marL="0" marR="0" lvl="0" indent="0" algn="l" rtl="0">
                        <a:lnSpc>
                          <a:spcPct val="100000"/>
                        </a:lnSpc>
                        <a:spcBef>
                          <a:spcPts val="0"/>
                        </a:spcBef>
                        <a:spcAft>
                          <a:spcPts val="0"/>
                        </a:spcAft>
                        <a:buClr>
                          <a:schemeClr val="dk1"/>
                        </a:buClr>
                        <a:buSzPts val="1400"/>
                        <a:buFont typeface="Corbel"/>
                        <a:buNone/>
                      </a:pPr>
                      <a:r>
                        <a:rPr lang="en-GB" sz="1400" b="0" i="0">
                          <a:solidFill>
                            <a:schemeClr val="dk1"/>
                          </a:solidFill>
                          <a:latin typeface="Corbel"/>
                          <a:ea typeface="Corbel"/>
                          <a:cs typeface="Corbel"/>
                          <a:sym typeface="Corbel"/>
                        </a:rPr>
                        <a:t>books that you share together so we can see which texts</a:t>
                      </a:r>
                      <a:endParaRPr/>
                    </a:p>
                    <a:p>
                      <a:pPr marL="0" marR="0" lvl="0" indent="0" algn="l" rtl="0">
                        <a:lnSpc>
                          <a:spcPct val="100000"/>
                        </a:lnSpc>
                        <a:spcBef>
                          <a:spcPts val="0"/>
                        </a:spcBef>
                        <a:spcAft>
                          <a:spcPts val="0"/>
                        </a:spcAft>
                        <a:buClr>
                          <a:schemeClr val="dk1"/>
                        </a:buClr>
                        <a:buSzPts val="1400"/>
                        <a:buFont typeface="Corbel"/>
                        <a:buNone/>
                      </a:pPr>
                      <a:r>
                        <a:rPr lang="en-GB" sz="1400" b="0" i="0">
                          <a:solidFill>
                            <a:schemeClr val="dk1"/>
                          </a:solidFill>
                          <a:latin typeface="Corbel"/>
                          <a:ea typeface="Corbel"/>
                          <a:cs typeface="Corbel"/>
                          <a:sym typeface="Corbel"/>
                        </a:rPr>
                        <a:t>your child is accessing and enjoying.</a:t>
                      </a:r>
                      <a:endParaRPr sz="1400" b="0" i="0">
                        <a:solidFill>
                          <a:schemeClr val="dk1"/>
                        </a:solidFill>
                        <a:latin typeface="Corbel"/>
                        <a:ea typeface="Corbel"/>
                        <a:cs typeface="Corbel"/>
                        <a:sym typeface="Corbel"/>
                      </a:endParaRPr>
                    </a:p>
                  </a:txBody>
                  <a:tcPr marL="91450" marR="91450" marT="45725" marB="45725"/>
                </a:tc>
                <a:extLst>
                  <a:ext uri="{0D108BD9-81ED-4DB2-BD59-A6C34878D82A}">
                    <a16:rowId xmlns:a16="http://schemas.microsoft.com/office/drawing/2014/main" val="10001"/>
                  </a:ext>
                </a:extLst>
              </a:tr>
              <a:tr h="1966250">
                <a:tc>
                  <a:txBody>
                    <a:bodyPr/>
                    <a:lstStyle/>
                    <a:p>
                      <a:pPr marL="0" marR="0" lvl="0" indent="0" algn="l" rtl="0">
                        <a:spcBef>
                          <a:spcPts val="0"/>
                        </a:spcBef>
                        <a:spcAft>
                          <a:spcPts val="0"/>
                        </a:spcAft>
                        <a:buNone/>
                      </a:pPr>
                      <a:r>
                        <a:rPr lang="en-GB" sz="1400" b="0" i="0" dirty="0">
                          <a:solidFill>
                            <a:schemeClr val="dk1"/>
                          </a:solidFill>
                          <a:latin typeface="Corbel"/>
                          <a:ea typeface="Corbel"/>
                          <a:cs typeface="Corbel"/>
                          <a:sym typeface="Corbel"/>
                        </a:rPr>
                        <a:t>Phonics practice and Spellings</a:t>
                      </a:r>
                      <a:endParaRPr dirty="0"/>
                    </a:p>
                    <a:p>
                      <a:pPr marL="0" marR="0" lvl="0" indent="0" algn="l" rtl="0">
                        <a:spcBef>
                          <a:spcPts val="0"/>
                        </a:spcBef>
                        <a:spcAft>
                          <a:spcPts val="0"/>
                        </a:spcAft>
                        <a:buNone/>
                      </a:pPr>
                      <a:endParaRPr sz="1400" b="0" dirty="0"/>
                    </a:p>
                  </a:txBody>
                  <a:tcPr marL="91450" marR="91450" marT="45725" marB="45725"/>
                </a:tc>
                <a:tc>
                  <a:txBody>
                    <a:bodyPr/>
                    <a:lstStyle/>
                    <a:p>
                      <a:pPr marL="0" marR="0" lvl="0" indent="0" algn="l" rtl="0">
                        <a:lnSpc>
                          <a:spcPct val="100000"/>
                        </a:lnSpc>
                        <a:spcBef>
                          <a:spcPts val="0"/>
                        </a:spcBef>
                        <a:spcAft>
                          <a:spcPts val="0"/>
                        </a:spcAft>
                        <a:buClr>
                          <a:schemeClr val="dk1"/>
                        </a:buClr>
                        <a:buSzPts val="1400"/>
                        <a:buFont typeface="Corbel"/>
                        <a:buNone/>
                      </a:pPr>
                      <a:r>
                        <a:rPr lang="en-GB" sz="1400" b="0"/>
                        <a:t>While your child is learning the Little Wandle phonic</a:t>
                      </a:r>
                      <a:endParaRPr/>
                    </a:p>
                    <a:p>
                      <a:pPr marL="0" marR="0" lvl="0" indent="0" algn="l" rtl="0">
                        <a:lnSpc>
                          <a:spcPct val="100000"/>
                        </a:lnSpc>
                        <a:spcBef>
                          <a:spcPts val="0"/>
                        </a:spcBef>
                        <a:spcAft>
                          <a:spcPts val="0"/>
                        </a:spcAft>
                        <a:buClr>
                          <a:schemeClr val="dk1"/>
                        </a:buClr>
                        <a:buSzPts val="1400"/>
                        <a:buFont typeface="Corbel"/>
                        <a:buNone/>
                      </a:pPr>
                      <a:r>
                        <a:rPr lang="en-GB" sz="1400" b="0"/>
                        <a:t> program during Year R, 1 and some of Year 2, we may </a:t>
                      </a:r>
                      <a:endParaRPr/>
                    </a:p>
                    <a:p>
                      <a:pPr marL="0" marR="0" lvl="0" indent="0" algn="l" rtl="0">
                        <a:lnSpc>
                          <a:spcPct val="100000"/>
                        </a:lnSpc>
                        <a:spcBef>
                          <a:spcPts val="0"/>
                        </a:spcBef>
                        <a:spcAft>
                          <a:spcPts val="0"/>
                        </a:spcAft>
                        <a:buClr>
                          <a:schemeClr val="dk1"/>
                        </a:buClr>
                        <a:buSzPts val="1400"/>
                        <a:buFont typeface="Corbel"/>
                        <a:buNone/>
                      </a:pPr>
                      <a:r>
                        <a:rPr lang="en-GB" sz="1400" b="0"/>
                        <a:t>send home additional home practice sheets. The aim of</a:t>
                      </a:r>
                      <a:endParaRPr/>
                    </a:p>
                    <a:p>
                      <a:pPr marL="0" marR="0" lvl="0" indent="0" algn="l" rtl="0">
                        <a:lnSpc>
                          <a:spcPct val="100000"/>
                        </a:lnSpc>
                        <a:spcBef>
                          <a:spcPts val="0"/>
                        </a:spcBef>
                        <a:spcAft>
                          <a:spcPts val="0"/>
                        </a:spcAft>
                        <a:buClr>
                          <a:schemeClr val="dk1"/>
                        </a:buClr>
                        <a:buSzPts val="1400"/>
                        <a:buFont typeface="Corbel"/>
                        <a:buNone/>
                      </a:pPr>
                      <a:r>
                        <a:rPr lang="en-GB" sz="1400" b="0"/>
                        <a:t>these sheets is for your child to practice </a:t>
                      </a:r>
                      <a:r>
                        <a:rPr lang="en-GB" sz="1400" b="1"/>
                        <a:t>reading</a:t>
                      </a:r>
                      <a:r>
                        <a:rPr lang="en-GB" sz="1400" b="0"/>
                        <a:t> the </a:t>
                      </a:r>
                      <a:endParaRPr/>
                    </a:p>
                    <a:p>
                      <a:pPr marL="0" marR="0" lvl="0" indent="0" algn="l" rtl="0">
                        <a:lnSpc>
                          <a:spcPct val="100000"/>
                        </a:lnSpc>
                        <a:spcBef>
                          <a:spcPts val="0"/>
                        </a:spcBef>
                        <a:spcAft>
                          <a:spcPts val="0"/>
                        </a:spcAft>
                        <a:buClr>
                          <a:schemeClr val="dk1"/>
                        </a:buClr>
                        <a:buSzPts val="1400"/>
                        <a:buFont typeface="Corbel"/>
                        <a:buNone/>
                      </a:pPr>
                      <a:r>
                        <a:rPr lang="en-GB" sz="1400" b="0"/>
                        <a:t>phonemes that they have been learning in school</a:t>
                      </a:r>
                      <a:endParaRPr/>
                    </a:p>
                    <a:p>
                      <a:pPr marL="0" marR="0" lvl="0" indent="0" algn="l" rtl="0">
                        <a:lnSpc>
                          <a:spcPct val="100000"/>
                        </a:lnSpc>
                        <a:spcBef>
                          <a:spcPts val="0"/>
                        </a:spcBef>
                        <a:spcAft>
                          <a:spcPts val="0"/>
                        </a:spcAft>
                        <a:buClr>
                          <a:schemeClr val="dk1"/>
                        </a:buClr>
                        <a:buSzPts val="1400"/>
                        <a:buFont typeface="Corbel"/>
                        <a:buNone/>
                      </a:pPr>
                      <a:r>
                        <a:rPr lang="en-GB" sz="1400" b="0"/>
                        <a:t>that week. </a:t>
                      </a:r>
                      <a:endParaRPr/>
                    </a:p>
                    <a:p>
                      <a:pPr marL="0" marR="0" lvl="0" indent="0" algn="l" rtl="0">
                        <a:lnSpc>
                          <a:spcPct val="100000"/>
                        </a:lnSpc>
                        <a:spcBef>
                          <a:spcPts val="0"/>
                        </a:spcBef>
                        <a:spcAft>
                          <a:spcPts val="0"/>
                        </a:spcAft>
                        <a:buClr>
                          <a:schemeClr val="dk1"/>
                        </a:buClr>
                        <a:buSzPts val="1400"/>
                        <a:buFont typeface="Corbel"/>
                        <a:buNone/>
                      </a:pPr>
                      <a:r>
                        <a:rPr lang="en-GB" sz="1400" b="0"/>
                        <a:t> In Year 2 the children will move onto spelling practice </a:t>
                      </a:r>
                      <a:endParaRPr/>
                    </a:p>
                    <a:p>
                      <a:pPr marL="0" marR="0" lvl="0" indent="0" algn="l" rtl="0">
                        <a:lnSpc>
                          <a:spcPct val="100000"/>
                        </a:lnSpc>
                        <a:spcBef>
                          <a:spcPts val="0"/>
                        </a:spcBef>
                        <a:spcAft>
                          <a:spcPts val="0"/>
                        </a:spcAft>
                        <a:buClr>
                          <a:schemeClr val="dk1"/>
                        </a:buClr>
                        <a:buSzPts val="1400"/>
                        <a:buFont typeface="Corbel"/>
                        <a:buNone/>
                      </a:pPr>
                      <a:r>
                        <a:rPr lang="en-GB" sz="1400" b="0"/>
                        <a:t>and will bring home a set of spellings to practice.</a:t>
                      </a:r>
                      <a:endParaRPr sz="1400" b="0"/>
                    </a:p>
                  </a:txBody>
                  <a:tcPr marL="91450" marR="91450" marT="45725" marB="45725"/>
                </a:tc>
                <a:extLst>
                  <a:ext uri="{0D108BD9-81ED-4DB2-BD59-A6C34878D82A}">
                    <a16:rowId xmlns:a16="http://schemas.microsoft.com/office/drawing/2014/main" val="10002"/>
                  </a:ext>
                </a:extLst>
              </a:tr>
              <a:tr h="1360125">
                <a:tc>
                  <a:txBody>
                    <a:bodyPr/>
                    <a:lstStyle/>
                    <a:p>
                      <a:pPr marL="0" marR="0" lvl="0" indent="0" algn="l" rtl="0">
                        <a:spcBef>
                          <a:spcPts val="0"/>
                        </a:spcBef>
                        <a:spcAft>
                          <a:spcPts val="0"/>
                        </a:spcAft>
                        <a:buNone/>
                      </a:pPr>
                      <a:r>
                        <a:rPr lang="en-GB" sz="1400" b="0"/>
                        <a:t>Topic Home learning </a:t>
                      </a:r>
                      <a:endParaRPr sz="1400" b="0"/>
                    </a:p>
                  </a:txBody>
                  <a:tcPr marL="91450" marR="91450" marT="45725" marB="45725"/>
                </a:tc>
                <a:tc>
                  <a:txBody>
                    <a:bodyPr/>
                    <a:lstStyle/>
                    <a:p>
                      <a:pPr marL="0" marR="0" lvl="0" indent="0" algn="l" rtl="0">
                        <a:spcBef>
                          <a:spcPts val="0"/>
                        </a:spcBef>
                        <a:spcAft>
                          <a:spcPts val="0"/>
                        </a:spcAft>
                        <a:buNone/>
                      </a:pPr>
                      <a:r>
                        <a:rPr lang="en-GB" sz="1400" b="0" i="0" dirty="0">
                          <a:solidFill>
                            <a:schemeClr val="dk1"/>
                          </a:solidFill>
                          <a:latin typeface="Corbel"/>
                          <a:ea typeface="Corbel"/>
                          <a:cs typeface="Corbel"/>
                          <a:sym typeface="Corbel"/>
                        </a:rPr>
                        <a:t>Your child </a:t>
                      </a:r>
                      <a:r>
                        <a:rPr lang="en-GB" sz="1400" b="1" i="0" dirty="0">
                          <a:solidFill>
                            <a:schemeClr val="dk1"/>
                          </a:solidFill>
                          <a:latin typeface="Corbel"/>
                          <a:ea typeface="Corbel"/>
                          <a:cs typeface="Corbel"/>
                          <a:sym typeface="Corbel"/>
                        </a:rPr>
                        <a:t>may</a:t>
                      </a:r>
                      <a:r>
                        <a:rPr lang="en-GB" sz="1400" b="0" i="0" dirty="0">
                          <a:solidFill>
                            <a:schemeClr val="dk1"/>
                          </a:solidFill>
                          <a:latin typeface="Corbel"/>
                          <a:ea typeface="Corbel"/>
                          <a:cs typeface="Corbel"/>
                          <a:sym typeface="Corbel"/>
                        </a:rPr>
                        <a:t> bring home an additional home learning activity to support their new learning topic. </a:t>
                      </a:r>
                      <a:endParaRPr dirty="0"/>
                    </a:p>
                    <a:p>
                      <a:pPr marL="0" marR="0" lvl="0" indent="0" algn="l" rtl="0">
                        <a:spcBef>
                          <a:spcPts val="0"/>
                        </a:spcBef>
                        <a:spcAft>
                          <a:spcPts val="0"/>
                        </a:spcAft>
                        <a:buNone/>
                      </a:pPr>
                      <a:r>
                        <a:rPr lang="en-GB" sz="1400" b="0" i="0" dirty="0">
                          <a:solidFill>
                            <a:schemeClr val="dk1"/>
                          </a:solidFill>
                          <a:latin typeface="Corbel"/>
                          <a:ea typeface="Corbel"/>
                          <a:cs typeface="Corbel"/>
                          <a:sym typeface="Corbel"/>
                        </a:rPr>
                        <a:t>This will usually be a creative activity to help your child to build some background knowledge and discuss vocabulary around the upcoming topic. </a:t>
                      </a:r>
                      <a:endParaRPr sz="1400" b="0" i="0" dirty="0">
                        <a:solidFill>
                          <a:schemeClr val="dk1"/>
                        </a:solidFill>
                        <a:latin typeface="Corbel"/>
                        <a:ea typeface="Corbel"/>
                        <a:cs typeface="Corbel"/>
                        <a:sym typeface="Corbel"/>
                      </a:endParaRPr>
                    </a:p>
                    <a:p>
                      <a:pPr marL="0" marR="0" lvl="0" indent="0" algn="l" rtl="0">
                        <a:spcBef>
                          <a:spcPts val="0"/>
                        </a:spcBef>
                        <a:spcAft>
                          <a:spcPts val="0"/>
                        </a:spcAft>
                        <a:buNone/>
                      </a:pPr>
                      <a:endParaRPr sz="1400" b="0" i="0" dirty="0">
                        <a:solidFill>
                          <a:schemeClr val="dk1"/>
                        </a:solidFill>
                        <a:latin typeface="Corbel"/>
                        <a:ea typeface="Corbel"/>
                        <a:cs typeface="Corbel"/>
                        <a:sym typeface="Corbel"/>
                      </a:endParaRPr>
                    </a:p>
                  </a:txBody>
                  <a:tcPr marL="91450" marR="91450" marT="45725" marB="45725"/>
                </a:tc>
                <a:extLst>
                  <a:ext uri="{0D108BD9-81ED-4DB2-BD59-A6C34878D82A}">
                    <a16:rowId xmlns:a16="http://schemas.microsoft.com/office/drawing/2014/main" val="10003"/>
                  </a:ext>
                </a:extLst>
              </a:tr>
            </a:tbl>
          </a:graphicData>
        </a:graphic>
      </p:graphicFrame>
      <p:pic>
        <p:nvPicPr>
          <p:cNvPr id="167" name="Google Shape;167;p10"/>
          <p:cNvPicPr preferRelativeResize="0"/>
          <p:nvPr/>
        </p:nvPicPr>
        <p:blipFill rotWithShape="1">
          <a:blip r:embed="rId3">
            <a:alphaModFix/>
          </a:blip>
          <a:srcRect/>
          <a:stretch/>
        </p:blipFill>
        <p:spPr>
          <a:xfrm>
            <a:off x="10050018" y="3285488"/>
            <a:ext cx="1261230" cy="1782901"/>
          </a:xfrm>
          <a:prstGeom prst="rect">
            <a:avLst/>
          </a:prstGeom>
          <a:noFill/>
          <a:ln>
            <a:noFill/>
          </a:ln>
        </p:spPr>
      </p:pic>
      <p:pic>
        <p:nvPicPr>
          <p:cNvPr id="6" name="Picture 5"/>
          <p:cNvPicPr>
            <a:picLocks noChangeAspect="1"/>
          </p:cNvPicPr>
          <p:nvPr/>
        </p:nvPicPr>
        <p:blipFill>
          <a:blip r:embed="rId4"/>
          <a:stretch>
            <a:fillRect/>
          </a:stretch>
        </p:blipFill>
        <p:spPr>
          <a:xfrm>
            <a:off x="10151912" y="1455259"/>
            <a:ext cx="1159336" cy="1642696"/>
          </a:xfrm>
          <a:prstGeom prst="rect">
            <a:avLst/>
          </a:prstGeom>
        </p:spPr>
      </p:pic>
    </p:spTree>
  </p:cSld>
  <p:clrMapOvr>
    <a:masterClrMapping/>
  </p:clrMapOvr>
</p:sld>
</file>

<file path=ppt/theme/theme1.xml><?xml version="1.0" encoding="utf-8"?>
<a:theme xmlns:a="http://schemas.openxmlformats.org/drawingml/2006/main" name="Frame">
  <a:themeElements>
    <a:clrScheme name="Green">
      <a:dk1>
        <a:srgbClr val="000000"/>
      </a:dk1>
      <a:lt1>
        <a:srgbClr val="FFFFFF"/>
      </a:lt1>
      <a:dk2>
        <a:srgbClr val="455F51"/>
      </a:dk2>
      <a:lt2>
        <a:srgbClr val="E3DED1"/>
      </a:lt2>
      <a:accent1>
        <a:srgbClr val="549E39"/>
      </a:accent1>
      <a:accent2>
        <a:srgbClr val="8AB833"/>
      </a:accent2>
      <a:accent3>
        <a:srgbClr val="C0CF3A"/>
      </a:accent3>
      <a:accent4>
        <a:srgbClr val="029676"/>
      </a:accent4>
      <a:accent5>
        <a:srgbClr val="4AB5C4"/>
      </a:accent5>
      <a:accent6>
        <a:srgbClr val="0989B1"/>
      </a:accent6>
      <a:hlink>
        <a:srgbClr val="6B9F25"/>
      </a:hlink>
      <a:folHlink>
        <a:srgbClr val="BA6906"/>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a:themeElements>
    <a:clrScheme name="Default">
      <a:dk1>
        <a:srgbClr val="000000"/>
      </a:dk1>
      <a:lt1>
        <a:srgbClr val="FFFFFF"/>
      </a:lt1>
      <a:dk2>
        <a:srgbClr val="158158"/>
      </a:dk2>
      <a:lt2>
        <a:srgbClr val="F3F3F3"/>
      </a:lt2>
      <a:accent1>
        <a:srgbClr val="058DC7"/>
      </a:accent1>
      <a:accent2>
        <a:srgbClr val="50B432"/>
      </a:accent2>
      <a:accent3>
        <a:srgbClr val="ED561B"/>
      </a:accent3>
      <a:accent4>
        <a:srgbClr val="EDEF00"/>
      </a:accent4>
      <a:accent5>
        <a:srgbClr val="24CBE5"/>
      </a:accent5>
      <a:accent6>
        <a:srgbClr val="64E572"/>
      </a:accent6>
      <a:hlink>
        <a:srgbClr val="2200CC"/>
      </a:hlink>
      <a:folHlink>
        <a:srgbClr val="551A8B"/>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403</TotalTime>
  <Words>943</Words>
  <Application>Microsoft Office PowerPoint</Application>
  <PresentationFormat>Widescreen</PresentationFormat>
  <Paragraphs>145</Paragraphs>
  <Slides>10</Slides>
  <Notes>10</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10</vt:i4>
      </vt:variant>
    </vt:vector>
  </HeadingPairs>
  <TitlesOfParts>
    <vt:vector size="14" baseType="lpstr">
      <vt:lpstr>Arial</vt:lpstr>
      <vt:lpstr>Corbel</vt:lpstr>
      <vt:lpstr>Noto Sans Symbols</vt:lpstr>
      <vt:lpstr>Frame</vt:lpstr>
      <vt:lpstr>Welcome to Year 1</vt:lpstr>
      <vt:lpstr>Golden Rules </vt:lpstr>
      <vt:lpstr>Langstone Learners </vt:lpstr>
      <vt:lpstr>    Merits   </vt:lpstr>
      <vt:lpstr>English and Maths</vt:lpstr>
      <vt:lpstr>Our Topics</vt:lpstr>
      <vt:lpstr>Year 1 Subject Overviews</vt:lpstr>
      <vt:lpstr>Enrichment – trips, workshops and special days</vt:lpstr>
      <vt:lpstr>PE</vt:lpstr>
      <vt:lpstr>Home learning</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Welcome to Year 1</dc:title>
  <dc:creator>gharris</dc:creator>
  <cp:lastModifiedBy>Danny Shaw</cp:lastModifiedBy>
  <cp:revision>21</cp:revision>
  <dcterms:created xsi:type="dcterms:W3CDTF">2023-11-23T10:00:18Z</dcterms:created>
  <dcterms:modified xsi:type="dcterms:W3CDTF">2025-10-02T21:48:03Z</dcterms:modified>
</cp:coreProperties>
</file>